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5" r:id="rId8"/>
    <p:sldId id="261" r:id="rId9"/>
    <p:sldId id="264" r:id="rId10"/>
    <p:sldId id="262" r:id="rId11"/>
    <p:sldId id="260" r:id="rId12"/>
    <p:sldId id="26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840D4-DE98-44AF-863D-548E18DB8EFA}" v="16" dt="2023-02-22T10:13:41.581"/>
    <p1510:client id="{CD93A1F1-0CD7-4673-A940-46FF381F0B8E}" v="4" dt="2023-02-22T14:22:0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ainen Meri-Tuuli" userId="ad410260-85c0-40e3-b121-7559bf73d775" providerId="ADAL" clId="{892840D4-DE98-44AF-863D-548E18DB8EFA}"/>
    <pc:docChg chg="undo custSel addSld modSld">
      <pc:chgData name="Kemppainen Meri-Tuuli" userId="ad410260-85c0-40e3-b121-7559bf73d775" providerId="ADAL" clId="{892840D4-DE98-44AF-863D-548E18DB8EFA}" dt="2023-02-22T10:37:14.305" v="1061" actId="2711"/>
      <pc:docMkLst>
        <pc:docMk/>
      </pc:docMkLst>
      <pc:sldChg chg="modSp mod modShow">
        <pc:chgData name="Kemppainen Meri-Tuuli" userId="ad410260-85c0-40e3-b121-7559bf73d775" providerId="ADAL" clId="{892840D4-DE98-44AF-863D-548E18DB8EFA}" dt="2023-02-22T10:37:14.305" v="1061" actId="2711"/>
        <pc:sldMkLst>
          <pc:docMk/>
          <pc:sldMk cId="3534008943" sldId="257"/>
        </pc:sldMkLst>
        <pc:spChg chg="mod">
          <ac:chgData name="Kemppainen Meri-Tuuli" userId="ad410260-85c0-40e3-b121-7559bf73d775" providerId="ADAL" clId="{892840D4-DE98-44AF-863D-548E18DB8EFA}" dt="2023-02-22T10:37:14.305" v="1061" actId="2711"/>
          <ac:spMkLst>
            <pc:docMk/>
            <pc:sldMk cId="3534008943" sldId="257"/>
            <ac:spMk id="2" creationId="{3DD22CC7-8AF6-C98C-DF94-B939EF271559}"/>
          </ac:spMkLst>
        </pc:spChg>
        <pc:spChg chg="mod">
          <ac:chgData name="Kemppainen Meri-Tuuli" userId="ad410260-85c0-40e3-b121-7559bf73d775" providerId="ADAL" clId="{892840D4-DE98-44AF-863D-548E18DB8EFA}" dt="2023-02-22T10:37:04.963" v="1060" actId="113"/>
          <ac:spMkLst>
            <pc:docMk/>
            <pc:sldMk cId="3534008943" sldId="257"/>
            <ac:spMk id="5" creationId="{22A84F79-6618-6E0A-6B69-4BE855665E0E}"/>
          </ac:spMkLst>
        </pc:spChg>
      </pc:sldChg>
      <pc:sldChg chg="addSp delSp modSp new mod delAnim modAnim">
        <pc:chgData name="Kemppainen Meri-Tuuli" userId="ad410260-85c0-40e3-b121-7559bf73d775" providerId="ADAL" clId="{892840D4-DE98-44AF-863D-548E18DB8EFA}" dt="2023-02-22T10:21:30.173" v="950" actId="20577"/>
        <pc:sldMkLst>
          <pc:docMk/>
          <pc:sldMk cId="1743464159" sldId="258"/>
        </pc:sldMkLst>
        <pc:spChg chg="mod">
          <ac:chgData name="Kemppainen Meri-Tuuli" userId="ad410260-85c0-40e3-b121-7559bf73d775" providerId="ADAL" clId="{892840D4-DE98-44AF-863D-548E18DB8EFA}" dt="2023-02-22T10:05:35.974" v="555" actId="2711"/>
          <ac:spMkLst>
            <pc:docMk/>
            <pc:sldMk cId="1743464159" sldId="258"/>
            <ac:spMk id="2" creationId="{410D7B4D-A494-3213-54BE-3F3CB4663A18}"/>
          </ac:spMkLst>
        </pc:spChg>
        <pc:spChg chg="del">
          <ac:chgData name="Kemppainen Meri-Tuuli" userId="ad410260-85c0-40e3-b121-7559bf73d775" providerId="ADAL" clId="{892840D4-DE98-44AF-863D-548E18DB8EFA}" dt="2023-02-21T11:35:33.663" v="1"/>
          <ac:spMkLst>
            <pc:docMk/>
            <pc:sldMk cId="1743464159" sldId="258"/>
            <ac:spMk id="3" creationId="{762AE893-8E5C-EE18-ACB2-76DCEBF6ED89}"/>
          </ac:spMkLst>
        </pc:spChg>
        <pc:spChg chg="add mod">
          <ac:chgData name="Kemppainen Meri-Tuuli" userId="ad410260-85c0-40e3-b121-7559bf73d775" providerId="ADAL" clId="{892840D4-DE98-44AF-863D-548E18DB8EFA}" dt="2023-02-22T10:21:30.173" v="950" actId="20577"/>
          <ac:spMkLst>
            <pc:docMk/>
            <pc:sldMk cId="1743464159" sldId="258"/>
            <ac:spMk id="5" creationId="{73ADDE9E-E12C-B662-2FFE-1A1D131F5B18}"/>
          </ac:spMkLst>
        </pc:spChg>
        <pc:spChg chg="add del mod">
          <ac:chgData name="Kemppainen Meri-Tuuli" userId="ad410260-85c0-40e3-b121-7559bf73d775" providerId="ADAL" clId="{892840D4-DE98-44AF-863D-548E18DB8EFA}" dt="2023-02-22T10:02:11.311" v="519"/>
          <ac:spMkLst>
            <pc:docMk/>
            <pc:sldMk cId="1743464159" sldId="258"/>
            <ac:spMk id="7" creationId="{4037B888-FB75-03A5-6FCF-739E14D17620}"/>
          </ac:spMkLst>
        </pc:spChg>
        <pc:picChg chg="add del mod">
          <ac:chgData name="Kemppainen Meri-Tuuli" userId="ad410260-85c0-40e3-b121-7559bf73d775" providerId="ADAL" clId="{892840D4-DE98-44AF-863D-548E18DB8EFA}" dt="2023-02-22T10:02:05.125" v="518" actId="478"/>
          <ac:picMkLst>
            <pc:docMk/>
            <pc:sldMk cId="1743464159" sldId="258"/>
            <ac:picMk id="4" creationId="{EEC48F51-042B-D29B-1C53-0FD68D88617A}"/>
          </ac:picMkLst>
        </pc:picChg>
        <pc:picChg chg="add mod">
          <ac:chgData name="Kemppainen Meri-Tuuli" userId="ad410260-85c0-40e3-b121-7559bf73d775" providerId="ADAL" clId="{892840D4-DE98-44AF-863D-548E18DB8EFA}" dt="2023-02-22T10:02:18.751" v="523" actId="14100"/>
          <ac:picMkLst>
            <pc:docMk/>
            <pc:sldMk cId="1743464159" sldId="258"/>
            <ac:picMk id="9" creationId="{6DF5165D-8ED9-580B-81BC-F0AACAA62A66}"/>
          </ac:picMkLst>
        </pc:picChg>
      </pc:sldChg>
      <pc:sldChg chg="addSp delSp modSp new mod">
        <pc:chgData name="Kemppainen Meri-Tuuli" userId="ad410260-85c0-40e3-b121-7559bf73d775" providerId="ADAL" clId="{892840D4-DE98-44AF-863D-548E18DB8EFA}" dt="2023-02-22T10:07:47.638" v="563" actId="1076"/>
        <pc:sldMkLst>
          <pc:docMk/>
          <pc:sldMk cId="2544494412" sldId="259"/>
        </pc:sldMkLst>
        <pc:spChg chg="mod">
          <ac:chgData name="Kemppainen Meri-Tuuli" userId="ad410260-85c0-40e3-b121-7559bf73d775" providerId="ADAL" clId="{892840D4-DE98-44AF-863D-548E18DB8EFA}" dt="2023-02-22T10:07:43.284" v="562" actId="1076"/>
          <ac:spMkLst>
            <pc:docMk/>
            <pc:sldMk cId="2544494412" sldId="259"/>
            <ac:spMk id="2" creationId="{27711A5E-3B2E-0FEF-BDD0-C8566DC329D1}"/>
          </ac:spMkLst>
        </pc:spChg>
        <pc:spChg chg="del">
          <ac:chgData name="Kemppainen Meri-Tuuli" userId="ad410260-85c0-40e3-b121-7559bf73d775" providerId="ADAL" clId="{892840D4-DE98-44AF-863D-548E18DB8EFA}" dt="2023-02-21T11:36:50.007" v="23"/>
          <ac:spMkLst>
            <pc:docMk/>
            <pc:sldMk cId="2544494412" sldId="259"/>
            <ac:spMk id="3" creationId="{BA88AD0A-D1DC-4C0E-C41D-53382CB723B2}"/>
          </ac:spMkLst>
        </pc:spChg>
        <pc:spChg chg="add mod">
          <ac:chgData name="Kemppainen Meri-Tuuli" userId="ad410260-85c0-40e3-b121-7559bf73d775" providerId="ADAL" clId="{892840D4-DE98-44AF-863D-548E18DB8EFA}" dt="2023-02-22T10:07:47.638" v="563" actId="1076"/>
          <ac:spMkLst>
            <pc:docMk/>
            <pc:sldMk cId="2544494412" sldId="259"/>
            <ac:spMk id="6" creationId="{6A48143E-C995-3A4E-5461-ABC3F34E98C9}"/>
          </ac:spMkLst>
        </pc:spChg>
        <pc:picChg chg="add mod">
          <ac:chgData name="Kemppainen Meri-Tuuli" userId="ad410260-85c0-40e3-b121-7559bf73d775" providerId="ADAL" clId="{892840D4-DE98-44AF-863D-548E18DB8EFA}" dt="2023-02-21T11:36:55.834" v="25" actId="14100"/>
          <ac:picMkLst>
            <pc:docMk/>
            <pc:sldMk cId="2544494412" sldId="259"/>
            <ac:picMk id="5" creationId="{B76ABEB3-DB29-51DE-537A-31F4461D9E8B}"/>
          </ac:picMkLst>
        </pc:picChg>
      </pc:sldChg>
      <pc:sldChg chg="addSp delSp modSp new mod">
        <pc:chgData name="Kemppainen Meri-Tuuli" userId="ad410260-85c0-40e3-b121-7559bf73d775" providerId="ADAL" clId="{892840D4-DE98-44AF-863D-548E18DB8EFA}" dt="2023-02-21T11:41:39.583" v="340" actId="1076"/>
        <pc:sldMkLst>
          <pc:docMk/>
          <pc:sldMk cId="650602512" sldId="260"/>
        </pc:sldMkLst>
        <pc:spChg chg="del">
          <ac:chgData name="Kemppainen Meri-Tuuli" userId="ad410260-85c0-40e3-b121-7559bf73d775" providerId="ADAL" clId="{892840D4-DE98-44AF-863D-548E18DB8EFA}" dt="2023-02-21T11:41:28.773" v="335"/>
          <ac:spMkLst>
            <pc:docMk/>
            <pc:sldMk cId="650602512" sldId="260"/>
            <ac:spMk id="3" creationId="{711B7099-A841-9D1F-682E-DB1579BF9ED7}"/>
          </ac:spMkLst>
        </pc:spChg>
        <pc:picChg chg="add mod">
          <ac:chgData name="Kemppainen Meri-Tuuli" userId="ad410260-85c0-40e3-b121-7559bf73d775" providerId="ADAL" clId="{892840D4-DE98-44AF-863D-548E18DB8EFA}" dt="2023-02-21T11:41:39.583" v="340" actId="1076"/>
          <ac:picMkLst>
            <pc:docMk/>
            <pc:sldMk cId="650602512" sldId="260"/>
            <ac:picMk id="5" creationId="{AACC4AE9-AE80-B3A7-1B23-BDC55A984188}"/>
          </ac:picMkLst>
        </pc:picChg>
      </pc:sldChg>
      <pc:sldChg chg="addSp delSp modSp new mod">
        <pc:chgData name="Kemppainen Meri-Tuuli" userId="ad410260-85c0-40e3-b121-7559bf73d775" providerId="ADAL" clId="{892840D4-DE98-44AF-863D-548E18DB8EFA}" dt="2023-02-22T10:03:39.318" v="531" actId="1076"/>
        <pc:sldMkLst>
          <pc:docMk/>
          <pc:sldMk cId="1155923564" sldId="261"/>
        </pc:sldMkLst>
        <pc:spChg chg="mod">
          <ac:chgData name="Kemppainen Meri-Tuuli" userId="ad410260-85c0-40e3-b121-7559bf73d775" providerId="ADAL" clId="{892840D4-DE98-44AF-863D-548E18DB8EFA}" dt="2023-02-22T10:02:38.778" v="525" actId="1076"/>
          <ac:spMkLst>
            <pc:docMk/>
            <pc:sldMk cId="1155923564" sldId="261"/>
            <ac:spMk id="2" creationId="{245F1CB5-B3A4-38DB-5194-9DD585F191B5}"/>
          </ac:spMkLst>
        </pc:spChg>
        <pc:spChg chg="del">
          <ac:chgData name="Kemppainen Meri-Tuuli" userId="ad410260-85c0-40e3-b121-7559bf73d775" providerId="ADAL" clId="{892840D4-DE98-44AF-863D-548E18DB8EFA}" dt="2023-02-21T11:44:52.020" v="342"/>
          <ac:spMkLst>
            <pc:docMk/>
            <pc:sldMk cId="1155923564" sldId="261"/>
            <ac:spMk id="3" creationId="{9D5FD44E-D5D4-72DC-95ED-03520358BCC7}"/>
          </ac:spMkLst>
        </pc:spChg>
        <pc:spChg chg="add mod">
          <ac:chgData name="Kemppainen Meri-Tuuli" userId="ad410260-85c0-40e3-b121-7559bf73d775" providerId="ADAL" clId="{892840D4-DE98-44AF-863D-548E18DB8EFA}" dt="2023-02-22T10:02:42.271" v="526" actId="1076"/>
          <ac:spMkLst>
            <pc:docMk/>
            <pc:sldMk cId="1155923564" sldId="261"/>
            <ac:spMk id="6" creationId="{1B5E2087-6418-92D8-44E2-BFD68B50F1F4}"/>
          </ac:spMkLst>
        </pc:spChg>
        <pc:picChg chg="add mod">
          <ac:chgData name="Kemppainen Meri-Tuuli" userId="ad410260-85c0-40e3-b121-7559bf73d775" providerId="ADAL" clId="{892840D4-DE98-44AF-863D-548E18DB8EFA}" dt="2023-02-21T11:51:47.577" v="512" actId="1076"/>
          <ac:picMkLst>
            <pc:docMk/>
            <pc:sldMk cId="1155923564" sldId="261"/>
            <ac:picMk id="5" creationId="{9A35971F-384A-6B70-5C8B-9014594FE9B1}"/>
          </ac:picMkLst>
        </pc:picChg>
        <pc:picChg chg="add mod">
          <ac:chgData name="Kemppainen Meri-Tuuli" userId="ad410260-85c0-40e3-b121-7559bf73d775" providerId="ADAL" clId="{892840D4-DE98-44AF-863D-548E18DB8EFA}" dt="2023-02-22T10:03:39.318" v="531" actId="1076"/>
          <ac:picMkLst>
            <pc:docMk/>
            <pc:sldMk cId="1155923564" sldId="261"/>
            <ac:picMk id="8" creationId="{9AE40C15-50D7-7110-D9FB-1D2F522E8038}"/>
          </ac:picMkLst>
        </pc:picChg>
      </pc:sldChg>
      <pc:sldChg chg="addSp delSp modSp new mod">
        <pc:chgData name="Kemppainen Meri-Tuuli" userId="ad410260-85c0-40e3-b121-7559bf73d775" providerId="ADAL" clId="{892840D4-DE98-44AF-863D-548E18DB8EFA}" dt="2023-02-22T10:18:42.501" v="809" actId="1076"/>
        <pc:sldMkLst>
          <pc:docMk/>
          <pc:sldMk cId="2862453848" sldId="262"/>
        </pc:sldMkLst>
        <pc:spChg chg="mod">
          <ac:chgData name="Kemppainen Meri-Tuuli" userId="ad410260-85c0-40e3-b121-7559bf73d775" providerId="ADAL" clId="{892840D4-DE98-44AF-863D-548E18DB8EFA}" dt="2023-02-22T10:14:59.186" v="789" actId="6549"/>
          <ac:spMkLst>
            <pc:docMk/>
            <pc:sldMk cId="2862453848" sldId="262"/>
            <ac:spMk id="2" creationId="{29FAE5B9-5C31-DCDE-30BD-31762523B0DA}"/>
          </ac:spMkLst>
        </pc:spChg>
        <pc:spChg chg="del">
          <ac:chgData name="Kemppainen Meri-Tuuli" userId="ad410260-85c0-40e3-b121-7559bf73d775" providerId="ADAL" clId="{892840D4-DE98-44AF-863D-548E18DB8EFA}" dt="2023-02-22T10:04:47.639" v="533"/>
          <ac:spMkLst>
            <pc:docMk/>
            <pc:sldMk cId="2862453848" sldId="262"/>
            <ac:spMk id="3" creationId="{D6B4F095-D43B-6CA7-4755-4E676DA762E5}"/>
          </ac:spMkLst>
        </pc:spChg>
        <pc:spChg chg="add mod">
          <ac:chgData name="Kemppainen Meri-Tuuli" userId="ad410260-85c0-40e3-b121-7559bf73d775" providerId="ADAL" clId="{892840D4-DE98-44AF-863D-548E18DB8EFA}" dt="2023-02-22T10:15:09.587" v="790" actId="1076"/>
          <ac:spMkLst>
            <pc:docMk/>
            <pc:sldMk cId="2862453848" sldId="262"/>
            <ac:spMk id="6" creationId="{21EA9038-7BB0-70E7-2F24-377AB7A119DE}"/>
          </ac:spMkLst>
        </pc:spChg>
        <pc:spChg chg="add mod">
          <ac:chgData name="Kemppainen Meri-Tuuli" userId="ad410260-85c0-40e3-b121-7559bf73d775" providerId="ADAL" clId="{892840D4-DE98-44AF-863D-548E18DB8EFA}" dt="2023-02-22T10:13:36.243" v="728" actId="1076"/>
          <ac:spMkLst>
            <pc:docMk/>
            <pc:sldMk cId="2862453848" sldId="262"/>
            <ac:spMk id="7" creationId="{08579475-9FBA-EE7F-BEB4-9E595C9B4CFF}"/>
          </ac:spMkLst>
        </pc:spChg>
        <pc:spChg chg="add mod">
          <ac:chgData name="Kemppainen Meri-Tuuli" userId="ad410260-85c0-40e3-b121-7559bf73d775" providerId="ADAL" clId="{892840D4-DE98-44AF-863D-548E18DB8EFA}" dt="2023-02-22T10:14:53.117" v="787" actId="1076"/>
          <ac:spMkLst>
            <pc:docMk/>
            <pc:sldMk cId="2862453848" sldId="262"/>
            <ac:spMk id="8" creationId="{4DEA2D1C-7E72-0C10-EE27-D2726B0D3DC6}"/>
          </ac:spMkLst>
        </pc:spChg>
        <pc:spChg chg="add mod">
          <ac:chgData name="Kemppainen Meri-Tuuli" userId="ad410260-85c0-40e3-b121-7559bf73d775" providerId="ADAL" clId="{892840D4-DE98-44AF-863D-548E18DB8EFA}" dt="2023-02-22T10:18:42.501" v="809" actId="1076"/>
          <ac:spMkLst>
            <pc:docMk/>
            <pc:sldMk cId="2862453848" sldId="262"/>
            <ac:spMk id="10" creationId="{DAE88503-2921-91F6-23BB-2DE5BAF410EF}"/>
          </ac:spMkLst>
        </pc:spChg>
        <pc:picChg chg="add mod">
          <ac:chgData name="Kemppainen Meri-Tuuli" userId="ad410260-85c0-40e3-b121-7559bf73d775" providerId="ADAL" clId="{892840D4-DE98-44AF-863D-548E18DB8EFA}" dt="2023-02-22T10:04:54.206" v="537" actId="14100"/>
          <ac:picMkLst>
            <pc:docMk/>
            <pc:sldMk cId="2862453848" sldId="262"/>
            <ac:picMk id="5" creationId="{F1690BC3-083C-5CE1-B69F-1FE14E6E0B35}"/>
          </ac:picMkLst>
        </pc:picChg>
      </pc:sldChg>
      <pc:sldChg chg="addSp modSp new mod">
        <pc:chgData name="Kemppainen Meri-Tuuli" userId="ad410260-85c0-40e3-b121-7559bf73d775" providerId="ADAL" clId="{892840D4-DE98-44AF-863D-548E18DB8EFA}" dt="2023-02-22T10:25:37.058" v="1006" actId="20577"/>
        <pc:sldMkLst>
          <pc:docMk/>
          <pc:sldMk cId="1934535003" sldId="263"/>
        </pc:sldMkLst>
        <pc:spChg chg="mod">
          <ac:chgData name="Kemppainen Meri-Tuuli" userId="ad410260-85c0-40e3-b121-7559bf73d775" providerId="ADAL" clId="{892840D4-DE98-44AF-863D-548E18DB8EFA}" dt="2023-02-22T10:08:21.069" v="577" actId="20577"/>
          <ac:spMkLst>
            <pc:docMk/>
            <pc:sldMk cId="1934535003" sldId="263"/>
            <ac:spMk id="2" creationId="{191BF311-FA9C-18E1-2A48-F7BA6ABF0F77}"/>
          </ac:spMkLst>
        </pc:spChg>
        <pc:spChg chg="mod">
          <ac:chgData name="Kemppainen Meri-Tuuli" userId="ad410260-85c0-40e3-b121-7559bf73d775" providerId="ADAL" clId="{892840D4-DE98-44AF-863D-548E18DB8EFA}" dt="2023-02-22T10:25:37.058" v="1006" actId="20577"/>
          <ac:spMkLst>
            <pc:docMk/>
            <pc:sldMk cId="1934535003" sldId="263"/>
            <ac:spMk id="3" creationId="{5D070F2D-7854-59EF-BFB7-87375E16FD79}"/>
          </ac:spMkLst>
        </pc:spChg>
        <pc:picChg chg="add mod">
          <ac:chgData name="Kemppainen Meri-Tuuli" userId="ad410260-85c0-40e3-b121-7559bf73d775" providerId="ADAL" clId="{892840D4-DE98-44AF-863D-548E18DB8EFA}" dt="2023-02-22T10:10:46.285" v="623" actId="1076"/>
          <ac:picMkLst>
            <pc:docMk/>
            <pc:sldMk cId="1934535003" sldId="263"/>
            <ac:picMk id="5" creationId="{BECF9E55-C614-DEBA-CFC2-EE820D675D13}"/>
          </ac:picMkLst>
        </pc:picChg>
      </pc:sldChg>
    </pc:docChg>
  </pc:docChgLst>
  <pc:docChgLst>
    <pc:chgData name="Kemppainen Meri-Tuuli" userId="ad410260-85c0-40e3-b121-7559bf73d775" providerId="ADAL" clId="{CD93A1F1-0CD7-4673-A940-46FF381F0B8E}"/>
    <pc:docChg chg="addSld modSld">
      <pc:chgData name="Kemppainen Meri-Tuuli" userId="ad410260-85c0-40e3-b121-7559bf73d775" providerId="ADAL" clId="{CD93A1F1-0CD7-4673-A940-46FF381F0B8E}" dt="2023-02-22T14:22:31.590" v="114" actId="1076"/>
      <pc:docMkLst>
        <pc:docMk/>
      </pc:docMkLst>
      <pc:sldChg chg="modSp mod">
        <pc:chgData name="Kemppainen Meri-Tuuli" userId="ad410260-85c0-40e3-b121-7559bf73d775" providerId="ADAL" clId="{CD93A1F1-0CD7-4673-A940-46FF381F0B8E}" dt="2023-02-22T13:56:28.982" v="3" actId="1076"/>
        <pc:sldMkLst>
          <pc:docMk/>
          <pc:sldMk cId="1155923564" sldId="261"/>
        </pc:sldMkLst>
        <pc:spChg chg="mod">
          <ac:chgData name="Kemppainen Meri-Tuuli" userId="ad410260-85c0-40e3-b121-7559bf73d775" providerId="ADAL" clId="{CD93A1F1-0CD7-4673-A940-46FF381F0B8E}" dt="2023-02-22T13:56:14.849" v="0" actId="14100"/>
          <ac:spMkLst>
            <pc:docMk/>
            <pc:sldMk cId="1155923564" sldId="261"/>
            <ac:spMk id="2" creationId="{245F1CB5-B3A4-38DB-5194-9DD585F191B5}"/>
          </ac:spMkLst>
        </pc:spChg>
        <pc:spChg chg="mod">
          <ac:chgData name="Kemppainen Meri-Tuuli" userId="ad410260-85c0-40e3-b121-7559bf73d775" providerId="ADAL" clId="{CD93A1F1-0CD7-4673-A940-46FF381F0B8E}" dt="2023-02-22T13:56:19.016" v="1" actId="1076"/>
          <ac:spMkLst>
            <pc:docMk/>
            <pc:sldMk cId="1155923564" sldId="261"/>
            <ac:spMk id="6" creationId="{1B5E2087-6418-92D8-44E2-BFD68B50F1F4}"/>
          </ac:spMkLst>
        </pc:spChg>
        <pc:picChg chg="mod">
          <ac:chgData name="Kemppainen Meri-Tuuli" userId="ad410260-85c0-40e3-b121-7559bf73d775" providerId="ADAL" clId="{CD93A1F1-0CD7-4673-A940-46FF381F0B8E}" dt="2023-02-22T13:56:28.982" v="3" actId="1076"/>
          <ac:picMkLst>
            <pc:docMk/>
            <pc:sldMk cId="1155923564" sldId="261"/>
            <ac:picMk id="8" creationId="{9AE40C15-50D7-7110-D9FB-1D2F522E8038}"/>
          </ac:picMkLst>
        </pc:picChg>
      </pc:sldChg>
      <pc:sldChg chg="addSp delSp modSp new mod">
        <pc:chgData name="Kemppainen Meri-Tuuli" userId="ad410260-85c0-40e3-b121-7559bf73d775" providerId="ADAL" clId="{CD93A1F1-0CD7-4673-A940-46FF381F0B8E}" dt="2023-02-22T13:58:04.324" v="12" actId="1076"/>
        <pc:sldMkLst>
          <pc:docMk/>
          <pc:sldMk cId="1379132669" sldId="264"/>
        </pc:sldMkLst>
        <pc:spChg chg="del">
          <ac:chgData name="Kemppainen Meri-Tuuli" userId="ad410260-85c0-40e3-b121-7559bf73d775" providerId="ADAL" clId="{CD93A1F1-0CD7-4673-A940-46FF381F0B8E}" dt="2023-02-22T13:57:29.707" v="5" actId="22"/>
          <ac:spMkLst>
            <pc:docMk/>
            <pc:sldMk cId="1379132669" sldId="264"/>
            <ac:spMk id="3" creationId="{785C0676-DF1E-260D-4C30-9C3598420C95}"/>
          </ac:spMkLst>
        </pc:spChg>
        <pc:picChg chg="add mod ord">
          <ac:chgData name="Kemppainen Meri-Tuuli" userId="ad410260-85c0-40e3-b121-7559bf73d775" providerId="ADAL" clId="{CD93A1F1-0CD7-4673-A940-46FF381F0B8E}" dt="2023-02-22T13:57:45.693" v="8" actId="1076"/>
          <ac:picMkLst>
            <pc:docMk/>
            <pc:sldMk cId="1379132669" sldId="264"/>
            <ac:picMk id="5" creationId="{8489EA47-C56C-C765-CA6E-F9BA72C014DB}"/>
          </ac:picMkLst>
        </pc:picChg>
        <pc:picChg chg="add mod">
          <ac:chgData name="Kemppainen Meri-Tuuli" userId="ad410260-85c0-40e3-b121-7559bf73d775" providerId="ADAL" clId="{CD93A1F1-0CD7-4673-A940-46FF381F0B8E}" dt="2023-02-22T13:58:04.324" v="12" actId="1076"/>
          <ac:picMkLst>
            <pc:docMk/>
            <pc:sldMk cId="1379132669" sldId="264"/>
            <ac:picMk id="7" creationId="{800CF01E-76DC-42FD-FF5B-F65E34434DB2}"/>
          </ac:picMkLst>
        </pc:picChg>
      </pc:sldChg>
      <pc:sldChg chg="addSp delSp modSp new mod">
        <pc:chgData name="Kemppainen Meri-Tuuli" userId="ad410260-85c0-40e3-b121-7559bf73d775" providerId="ADAL" clId="{CD93A1F1-0CD7-4673-A940-46FF381F0B8E}" dt="2023-02-22T14:22:31.590" v="114" actId="1076"/>
        <pc:sldMkLst>
          <pc:docMk/>
          <pc:sldMk cId="4185327461" sldId="265"/>
        </pc:sldMkLst>
        <pc:spChg chg="mod">
          <ac:chgData name="Kemppainen Meri-Tuuli" userId="ad410260-85c0-40e3-b121-7559bf73d775" providerId="ADAL" clId="{CD93A1F1-0CD7-4673-A940-46FF381F0B8E}" dt="2023-02-22T14:21:07.023" v="41" actId="404"/>
          <ac:spMkLst>
            <pc:docMk/>
            <pc:sldMk cId="4185327461" sldId="265"/>
            <ac:spMk id="2" creationId="{697672BD-FC73-5415-E534-096E18684783}"/>
          </ac:spMkLst>
        </pc:spChg>
        <pc:spChg chg="del">
          <ac:chgData name="Kemppainen Meri-Tuuli" userId="ad410260-85c0-40e3-b121-7559bf73d775" providerId="ADAL" clId="{CD93A1F1-0CD7-4673-A940-46FF381F0B8E}" dt="2023-02-22T14:20:30.402" v="14"/>
          <ac:spMkLst>
            <pc:docMk/>
            <pc:sldMk cId="4185327461" sldId="265"/>
            <ac:spMk id="3" creationId="{D3F46D20-9A1D-62C1-1DA6-ED9F11BB0939}"/>
          </ac:spMkLst>
        </pc:spChg>
        <pc:spChg chg="add mod">
          <ac:chgData name="Kemppainen Meri-Tuuli" userId="ad410260-85c0-40e3-b121-7559bf73d775" providerId="ADAL" clId="{CD93A1F1-0CD7-4673-A940-46FF381F0B8E}" dt="2023-02-22T14:22:31.590" v="114" actId="1076"/>
          <ac:spMkLst>
            <pc:docMk/>
            <pc:sldMk cId="4185327461" sldId="265"/>
            <ac:spMk id="6" creationId="{E5AD6CAE-F973-631B-1C2C-7E4AE34AE232}"/>
          </ac:spMkLst>
        </pc:spChg>
        <pc:spChg chg="add mod">
          <ac:chgData name="Kemppainen Meri-Tuuli" userId="ad410260-85c0-40e3-b121-7559bf73d775" providerId="ADAL" clId="{CD93A1F1-0CD7-4673-A940-46FF381F0B8E}" dt="2023-02-22T14:22:29.152" v="113" actId="1076"/>
          <ac:spMkLst>
            <pc:docMk/>
            <pc:sldMk cId="4185327461" sldId="265"/>
            <ac:spMk id="7" creationId="{D67F78C0-04BF-4E4D-45A1-E711B4D881A7}"/>
          </ac:spMkLst>
        </pc:spChg>
        <pc:picChg chg="add mod">
          <ac:chgData name="Kemppainen Meri-Tuuli" userId="ad410260-85c0-40e3-b121-7559bf73d775" providerId="ADAL" clId="{CD93A1F1-0CD7-4673-A940-46FF381F0B8E}" dt="2023-02-22T14:20:37.049" v="16" actId="14100"/>
          <ac:picMkLst>
            <pc:docMk/>
            <pc:sldMk cId="4185327461" sldId="265"/>
            <ac:picMk id="5" creationId="{86640B5C-1D6B-62C8-4340-BE4113BEA0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4C58D-A081-069B-86F4-7F0094F62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0C8BE4-033D-C1CD-43F7-F7488D92E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F03188-0487-03AA-240A-1FD1D9DE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E95312-256A-4E06-27EA-43161233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2161D7-F2E2-2873-0F68-57E19256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97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8C3280-59F1-17C2-733E-352B708B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C2A9E3-61DA-621A-B1ED-F4C88F316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300822-E297-0C0F-E6DE-121CA5A9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11E6C-85AB-E31C-F399-B2853719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FC4512-89EC-0773-0F1E-F76ED1F3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55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0ECE2C8-911E-DB0B-F2AA-B2836BA1A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F996ECD-39F7-19F6-5110-7995C5AA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F152A6-996A-ED9A-74FD-1035EB89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961E75-7060-B9EF-D085-8C15E31C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170EEE-9311-2E1B-980B-A8420DF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9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73F23E-57EC-AF7F-A697-81A37376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B25A-E855-7102-4B2F-7D2E5724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829EBD-0E36-196B-7E06-F163E460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5880D6-321B-F573-796A-5A92CCF0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22CD3D-BC3C-765D-BA03-07FDE29E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55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641AD7-17D3-D69F-E214-3CF07113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B90E21-5C92-894F-9C8E-5EF7554F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8FE794-6E59-6559-F04F-3345FEDC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70DD5E-EC44-3F5D-5EB4-DF19AFB2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DAACEE-5ADE-F49E-D9CC-8EE807B8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4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7076E-19BB-88D7-1780-AE9BF74A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32FEE-31C0-BC25-B0B0-AED96059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DD8DCA-0F3D-7357-8325-FA167A94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90D092-78DC-D884-E255-C1BAE402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2AD7B3E-B3E1-9517-AA5B-5F0AD8FB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08A031-17F2-924D-E75F-EF00328C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0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C947C0-A9ED-CB62-5F85-A6E697BE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40F082-7E42-7614-C89D-4316133D0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79B88C-CD31-DAB9-08D8-18518310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615172D-160D-7DB0-13A3-9FBF67595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7404334-0A59-B16C-6914-DB281AAF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3C9F55-8E23-3770-5DA1-1F935DD5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1674503-1F2E-15C2-49DB-6E315FD7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BBB562E-8835-5EE4-84E3-A08B895B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61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8086C-B033-2D7E-6B63-45C2DF89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BE7ED5-347D-8EFA-AF62-A7E00720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52D364-C585-BAD4-6193-1CAD2F5E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CF3505-FCEF-F442-5DD8-8D5D8548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78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6497A5-29FD-60F9-D507-A2E3A022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7EC349A-7346-A9F2-F6BA-72964EFE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4B5FE-9DC7-724A-3E33-DCB1A997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3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DE7F4-77B7-3174-AAE2-4B61B1D7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120423-69C1-590B-EAC5-50947123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26DDFB-B8F3-AAE9-E8E3-45EA5B745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AFFB3B-2C0A-5699-2911-CCB79353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C6553C-D187-5186-A16E-10D9D6C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74C2BC-04FC-7BF0-EADD-9CE92196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1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4BC5D-CEFD-6299-031F-16A541C2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6D8537-8AF4-F48F-D797-404315961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FAD4FC3-5C1B-A5E3-237E-6D9E39650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B6B912-A353-00B7-C6C8-A2F602C6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CCB151-4437-9BDE-9914-E5DFE430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0947C0-0A5E-AEB8-E513-BA4597A9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26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A01587-76E7-6F5D-0002-51AC7337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CD21BE-2BA4-15DE-93E5-CDEB5FA7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218230-ACE6-31DF-1202-C1FF3E9D9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36DA-4329-4C66-A89F-0519682810A5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8BFF9D-0CA3-4DC8-15FE-957A2450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D657A5-15F1-2AD4-8903-1EF24FED4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12DD-6159-442B-A708-A0B3FF1408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5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ruokaketjunakyvaks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JmygflwYU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22CC7-8AF6-C98C-DF94-B939EF27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520" y="365125"/>
            <a:ext cx="2743200" cy="691515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 Rounded MT Bold" panose="020F0704030504030204" pitchFamily="34" charset="0"/>
              </a:rPr>
              <a:t>Ohjelma:</a:t>
            </a:r>
          </a:p>
        </p:txBody>
      </p:sp>
      <p:pic>
        <p:nvPicPr>
          <p:cNvPr id="4" name="Esiinny, ilmaise ja vaikuta -webinaari ig valmis">
            <a:hlinkClick r:id="" action="ppaction://media"/>
            <a:extLst>
              <a:ext uri="{FF2B5EF4-FFF2-40B4-BE49-F238E27FC236}">
                <a16:creationId xmlns:a16="http://schemas.microsoft.com/office/drawing/2014/main" id="{FB5E8E74-76C0-64E8-3381-F6AF628E775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2A84F79-6618-6E0A-6B69-4BE855665E0E}"/>
              </a:ext>
            </a:extLst>
          </p:cNvPr>
          <p:cNvSpPr txBox="1"/>
          <p:nvPr/>
        </p:nvSpPr>
        <p:spPr>
          <a:xfrm>
            <a:off x="7335520" y="1056640"/>
            <a:ext cx="4532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12.00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Tervetulosanat, Ruokaketju näkyväksi –hanke</a:t>
            </a:r>
          </a:p>
          <a:p>
            <a:endParaRPr lang="fi-FI" sz="16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i-FI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12.10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Oma polkuni vaikuttamisen saralla ja vaikuttaminen MTK:ssa. Sami Nivala, MTK Pohjois-Suomen liiton puheenjohtaja ja viljelijä</a:t>
            </a:r>
          </a:p>
          <a:p>
            <a:endParaRPr lang="fi-FI" sz="16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i-FI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12.30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Yhteiskunnallinen vaikuttaminen. Kansanedustaja (Kesk.) Juha Pylväs</a:t>
            </a:r>
          </a:p>
          <a:p>
            <a:endParaRPr lang="fi-FI" sz="16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i-FI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12.55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Järjestöt vaikuttajina - maaseutulobbarin vinkit, kuinka viestin ja vakuutan päättäjät puolelleni? Aleksi Koivisto, Suomen Kylät toiminnanjohtaja</a:t>
            </a:r>
          </a:p>
          <a:p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fi-FI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13.20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Nyt on sinun vuorosi loistaa esiintymistilanteessa. Esiintymisvalmentaja Niina </a:t>
            </a:r>
            <a:r>
              <a:rPr lang="fi-FI" sz="16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Sainius</a:t>
            </a:r>
            <a:r>
              <a:rPr lang="fi-FI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Esiintymisvalmennus ILO</a:t>
            </a:r>
          </a:p>
          <a:p>
            <a:endParaRPr lang="fi-FI" sz="16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i-FI" sz="1600" dirty="0"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TALLENNE MENEE VERKKOKURSSIALUSTALLE PIAN!</a:t>
            </a:r>
            <a:endParaRPr lang="fi-FI" sz="1600" dirty="0">
              <a:effectLst/>
              <a:highlight>
                <a:srgbClr val="FFFF00"/>
              </a:highlight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D7B4D-A494-3213-54BE-3F3CB466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950" y="365125"/>
            <a:ext cx="4133850" cy="1325563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Tulossa!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3ADDE9E-E12C-B662-2FFE-1A1D131F5B18}"/>
              </a:ext>
            </a:extLst>
          </p:cNvPr>
          <p:cNvSpPr txBox="1"/>
          <p:nvPr/>
        </p:nvSpPr>
        <p:spPr>
          <a:xfrm>
            <a:off x="7219949" y="1976438"/>
            <a:ext cx="4286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Työnantajamielikuvalla potkua rekrytointiin!</a:t>
            </a:r>
          </a:p>
          <a:p>
            <a:endParaRPr lang="fi-FI" sz="2400" dirty="0"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Ke 1.3. klo 12.00-14.00</a:t>
            </a:r>
          </a:p>
          <a:p>
            <a:endParaRPr lang="fi-FI" sz="2400" dirty="0"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latin typeface="Arial Rounded MT Bold" panose="020F0704030504030204" pitchFamily="34" charset="0"/>
                <a:ea typeface="Calibri" panose="020F0502020204030204" pitchFamily="34" charset="0"/>
              </a:rPr>
              <a:t>M</a:t>
            </a:r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aksuton, tallenne menee verkkokurssialustalle.</a:t>
            </a:r>
          </a:p>
          <a:p>
            <a:endParaRPr lang="fi-FI" sz="2400" dirty="0"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fi-FI" sz="2400" dirty="0">
                <a:latin typeface="Arial Rounded MT Bold" panose="020F0704030504030204" pitchFamily="34" charset="0"/>
                <a:ea typeface="Calibri" panose="020F0502020204030204" pitchFamily="34" charset="0"/>
              </a:rPr>
              <a:t>Puhujana:</a:t>
            </a:r>
          </a:p>
          <a:p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Riikka Koskinen </a:t>
            </a:r>
          </a:p>
          <a:p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Töitä Suomesta oy</a:t>
            </a:r>
          </a:p>
        </p:txBody>
      </p:sp>
      <p:pic>
        <p:nvPicPr>
          <p:cNvPr id="9" name="Sisällön paikkamerkki 8" descr="Kuva, joka sisältää kohteen teksti, henkilö, näyttökuva&#10;&#10;Kuvaus luotu automaattisesti">
            <a:extLst>
              <a:ext uri="{FF2B5EF4-FFF2-40B4-BE49-F238E27FC236}">
                <a16:creationId xmlns:a16="http://schemas.microsoft.com/office/drawing/2014/main" id="{6DF5165D-8ED9-580B-81BC-F0AACAA62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791325" cy="6791325"/>
          </a:xfrm>
        </p:spPr>
      </p:pic>
    </p:spTree>
    <p:extLst>
      <p:ext uri="{BB962C8B-B14F-4D97-AF65-F5344CB8AC3E}">
        <p14:creationId xmlns:p14="http://schemas.microsoft.com/office/powerpoint/2010/main" val="17434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11A5E-3B2E-0FEF-BDD0-C8566DC3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24" y="365125"/>
            <a:ext cx="3543301" cy="1325563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Verkkokurssialusta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76ABEB3-DB29-51DE-537A-31F4461D9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0862" cy="6858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A48143E-C995-3A4E-5461-ABC3F34E98C9}"/>
              </a:ext>
            </a:extLst>
          </p:cNvPr>
          <p:cNvSpPr txBox="1"/>
          <p:nvPr/>
        </p:nvSpPr>
        <p:spPr>
          <a:xfrm>
            <a:off x="8710611" y="2014538"/>
            <a:ext cx="2981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Kertamaksu ja käytössäsi koko hankkeen ajan!</a:t>
            </a:r>
          </a:p>
        </p:txBody>
      </p:sp>
    </p:spTree>
    <p:extLst>
      <p:ext uri="{BB962C8B-B14F-4D97-AF65-F5344CB8AC3E}">
        <p14:creationId xmlns:p14="http://schemas.microsoft.com/office/powerpoint/2010/main" val="254449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7672BD-FC73-5415-E534-096E1868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6" y="365125"/>
            <a:ext cx="3331030" cy="1325563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Arial Rounded MT Bold" panose="020F0704030504030204" pitchFamily="34" charset="0"/>
              </a:rPr>
              <a:t>Pienryhmätoiminta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6640B5C-1D6B-62C8-4340-BE4113BEA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0593" cy="6858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5AD6CAE-F973-631B-1C2C-7E4AE34AE232}"/>
              </a:ext>
            </a:extLst>
          </p:cNvPr>
          <p:cNvSpPr txBox="1"/>
          <p:nvPr/>
        </p:nvSpPr>
        <p:spPr>
          <a:xfrm>
            <a:off x="8540958" y="1955192"/>
            <a:ext cx="3230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Lähtevät käyntiin tämän kevät-talven aikana!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67F78C0-04BF-4E4D-45A1-E711B4D881A7}"/>
              </a:ext>
            </a:extLst>
          </p:cNvPr>
          <p:cNvSpPr txBox="1"/>
          <p:nvPr/>
        </p:nvSpPr>
        <p:spPr>
          <a:xfrm>
            <a:off x="8540958" y="2927583"/>
            <a:ext cx="323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2-5 yritystä</a:t>
            </a:r>
          </a:p>
        </p:txBody>
      </p:sp>
    </p:spTree>
    <p:extLst>
      <p:ext uri="{BB962C8B-B14F-4D97-AF65-F5344CB8AC3E}">
        <p14:creationId xmlns:p14="http://schemas.microsoft.com/office/powerpoint/2010/main" val="41853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5F1CB5-B3A4-38DB-5194-9DD585F1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76323"/>
            <a:ext cx="3483429" cy="873979"/>
          </a:xfrm>
        </p:spPr>
        <p:txBody>
          <a:bodyPr/>
          <a:lstStyle/>
          <a:p>
            <a:r>
              <a:rPr lang="fi-FI" dirty="0">
                <a:latin typeface="Arial Narrow" panose="020B0606020202030204" pitchFamily="34" charset="0"/>
              </a:rPr>
              <a:t>Hankkeen linkit:</a:t>
            </a:r>
          </a:p>
        </p:txBody>
      </p:sp>
      <p:pic>
        <p:nvPicPr>
          <p:cNvPr id="5" name="Sisällön paikkamerkki 4" descr="Kuva, joka sisältää kohteen teksti, oranssi&#10;&#10;Kuvaus luotu automaattisesti">
            <a:extLst>
              <a:ext uri="{FF2B5EF4-FFF2-40B4-BE49-F238E27FC236}">
                <a16:creationId xmlns:a16="http://schemas.microsoft.com/office/drawing/2014/main" id="{9A35971F-384A-6B70-5C8B-9014594FE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B5E2087-6418-92D8-44E2-BFD68B50F1F4}"/>
              </a:ext>
            </a:extLst>
          </p:cNvPr>
          <p:cNvSpPr txBox="1"/>
          <p:nvPr/>
        </p:nvSpPr>
        <p:spPr>
          <a:xfrm>
            <a:off x="7162800" y="1182231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3"/>
              </a:rPr>
              <a:t>https://linktr.ee/ruokaketjunakyvaksi</a:t>
            </a:r>
            <a:endParaRPr lang="fi-FI" sz="28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fi-FI" sz="28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fi-FI" sz="28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Tilaa hankkeen uutiskirje</a:t>
            </a:r>
            <a:r>
              <a:rPr lang="fi-FI" sz="2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niin kuulet aina hyvissä ajoin hankkeen tulevat koulutukset!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AE40C15-50D7-7110-D9FB-1D2F522E8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34" y="3568959"/>
            <a:ext cx="3064331" cy="30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CC026-77AF-5447-6477-5E475133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489EA47-C56C-C765-CA6E-F9BA72C01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9011"/>
            <a:ext cx="8983602" cy="671188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00CF01E-76DC-42FD-FF5B-F65E34434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2677835"/>
            <a:ext cx="4087003" cy="40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FAE5B9-5C31-DCDE-30BD-31762523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0227"/>
            <a:ext cx="4057650" cy="1325563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Opintomatka</a:t>
            </a:r>
          </a:p>
        </p:txBody>
      </p:sp>
      <p:pic>
        <p:nvPicPr>
          <p:cNvPr id="5" name="Sisällön paikkamerkki 4" descr="Kuva, joka sisältää kohteen teksti, ruoho, nisäkäs&#10;&#10;Kuvaus luotu automaattisesti">
            <a:extLst>
              <a:ext uri="{FF2B5EF4-FFF2-40B4-BE49-F238E27FC236}">
                <a16:creationId xmlns:a16="http://schemas.microsoft.com/office/drawing/2014/main" id="{F1690BC3-083C-5CE1-B69F-1FE14E6E0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12192000" cy="4064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1EA9038-7BB0-70E7-2F24-377AB7A119DE}"/>
              </a:ext>
            </a:extLst>
          </p:cNvPr>
          <p:cNvSpPr txBox="1"/>
          <p:nvPr/>
        </p:nvSpPr>
        <p:spPr>
          <a:xfrm>
            <a:off x="762000" y="2105645"/>
            <a:ext cx="219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Mielipiteitä?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8579475-9FBA-EE7F-BEB4-9E595C9B4CFF}"/>
              </a:ext>
            </a:extLst>
          </p:cNvPr>
          <p:cNvSpPr txBox="1"/>
          <p:nvPr/>
        </p:nvSpPr>
        <p:spPr>
          <a:xfrm>
            <a:off x="6210300" y="770960"/>
            <a:ext cx="255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Kesto?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/>
              <a:t>Päiväreissu?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/>
              <a:t>Yön yli?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/>
              <a:t>Kaksi yötä?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EA2D1C-7E72-0C10-EE27-D2726B0D3DC6}"/>
              </a:ext>
            </a:extLst>
          </p:cNvPr>
          <p:cNvSpPr txBox="1"/>
          <p:nvPr/>
        </p:nvSpPr>
        <p:spPr>
          <a:xfrm>
            <a:off x="9248775" y="784225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dirty="0"/>
              <a:t>Minne?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sz="2400" dirty="0"/>
              <a:t>Nyt saa ehdottaa!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E88503-2921-91F6-23BB-2DE5BAF410EF}"/>
              </a:ext>
            </a:extLst>
          </p:cNvPr>
          <p:cNvSpPr txBox="1"/>
          <p:nvPr/>
        </p:nvSpPr>
        <p:spPr>
          <a:xfrm>
            <a:off x="762000" y="1245890"/>
            <a:ext cx="46005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400" b="0" i="1" u="none" strike="noStrike" baseline="0" dirty="0">
                <a:latin typeface="Arial Narrow" panose="020B0606020202030204" pitchFamily="34" charset="0"/>
              </a:rPr>
              <a:t>”Sisällöllisesti tutustumiskohteiksi etsitään ennakkoluulottomia esimerkkejä </a:t>
            </a:r>
            <a:r>
              <a:rPr lang="fi-FI" sz="1400" b="0" i="1" u="none" strike="noStrike" baseline="0" dirty="0" err="1">
                <a:latin typeface="Arial Narrow" panose="020B0606020202030204" pitchFamily="34" charset="0"/>
              </a:rPr>
              <a:t>brändäämisestä</a:t>
            </a:r>
            <a:r>
              <a:rPr lang="fi-FI" sz="1400" b="0" i="1" u="none" strike="noStrike" baseline="0" dirty="0">
                <a:latin typeface="Arial Narrow" panose="020B0606020202030204" pitchFamily="34" charset="0"/>
              </a:rPr>
              <a:t> ja yrityksen viestin välittämisestä eri kohderyhmille.”</a:t>
            </a:r>
            <a:endParaRPr lang="fi-FI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5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47595-F70A-7FC3-5C0E-22309D11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CC4AE9-AE80-B3A7-1B23-BDC55A984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0"/>
            <a:ext cx="9686925" cy="6877339"/>
          </a:xfrm>
        </p:spPr>
      </p:pic>
    </p:spTree>
    <p:extLst>
      <p:ext uri="{BB962C8B-B14F-4D97-AF65-F5344CB8AC3E}">
        <p14:creationId xmlns:p14="http://schemas.microsoft.com/office/powerpoint/2010/main" val="65060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1BF311-FA9C-18E1-2A48-F7BA6ABF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HYMYT-hanke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070F2D-7854-59EF-BFB7-87375E16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287"/>
            <a:ext cx="10210800" cy="2765425"/>
          </a:xfrm>
        </p:spPr>
        <p:txBody>
          <a:bodyPr/>
          <a:lstStyle/>
          <a:p>
            <a:r>
              <a:rPr lang="fi-FI" dirty="0"/>
              <a:t>Loppuseminaari tulossa to 30.3.2023</a:t>
            </a:r>
          </a:p>
          <a:p>
            <a:pPr lvl="1"/>
            <a:r>
              <a:rPr lang="fi-FI" dirty="0"/>
              <a:t>Hybridimalli Oulussa Linnanmaan kampuksella, OAMK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https://youtu.be/JmygflwYUeM</a:t>
            </a:r>
            <a:r>
              <a:rPr lang="fi-FI" dirty="0"/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CF9E55-C614-DEBA-CFC2-EE820D675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5975"/>
            <a:ext cx="1219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bbaf7-c974-4f7a-94b4-b13c53299a6c" xsi:nil="true"/>
    <lcf76f155ced4ddcb4097134ff3c332f xmlns="e8cfbab7-a9e5-4d84-a912-f143d2fdd3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95F337CBD4A004E80C211EB677CD869" ma:contentTypeVersion="16" ma:contentTypeDescription="Luo uusi asiakirja." ma:contentTypeScope="" ma:versionID="50b3c398609b09ec6b7b45c8ce472604">
  <xsd:schema xmlns:xsd="http://www.w3.org/2001/XMLSchema" xmlns:xs="http://www.w3.org/2001/XMLSchema" xmlns:p="http://schemas.microsoft.com/office/2006/metadata/properties" xmlns:ns2="e8cfbab7-a9e5-4d84-a912-f143d2fdd32b" xmlns:ns3="07ebbaf7-c974-4f7a-94b4-b13c53299a6c" targetNamespace="http://schemas.microsoft.com/office/2006/metadata/properties" ma:root="true" ma:fieldsID="5cbe7494d22ac4573e258b1893a5af8d" ns2:_="" ns3:_="">
    <xsd:import namespace="e8cfbab7-a9e5-4d84-a912-f143d2fdd32b"/>
    <xsd:import namespace="07ebbaf7-c974-4f7a-94b4-b13c53299a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fbab7-a9e5-4d84-a912-f143d2fdd3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9e0edd5-a478-4c70-a968-7e9809413a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bbaf7-c974-4f7a-94b4-b13c53299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311a24-133a-43af-857d-9f2a4ac062de}" ma:internalName="TaxCatchAll" ma:showField="CatchAllData" ma:web="07ebbaf7-c974-4f7a-94b4-b13c53299a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3D4F6-EE02-4B4B-A1F1-706BF1058FE9}">
  <ds:schemaRefs>
    <ds:schemaRef ds:uri="http://schemas.microsoft.com/office/2006/metadata/properties"/>
    <ds:schemaRef ds:uri="http://schemas.microsoft.com/office/infopath/2007/PartnerControls"/>
    <ds:schemaRef ds:uri="07ebbaf7-c974-4f7a-94b4-b13c53299a6c"/>
    <ds:schemaRef ds:uri="e8cfbab7-a9e5-4d84-a912-f143d2fdd32b"/>
  </ds:schemaRefs>
</ds:datastoreItem>
</file>

<file path=customXml/itemProps2.xml><?xml version="1.0" encoding="utf-8"?>
<ds:datastoreItem xmlns:ds="http://schemas.openxmlformats.org/officeDocument/2006/customXml" ds:itemID="{E0A04803-50F8-4ED9-995C-3D0532972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053CC-EBC7-4ED6-908C-F2F0BA715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fbab7-a9e5-4d84-a912-f143d2fdd32b"/>
    <ds:schemaRef ds:uri="07ebbaf7-c974-4f7a-94b4-b13c53299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194</Words>
  <Application>Microsoft Office PowerPoint</Application>
  <PresentationFormat>Laajakuva</PresentationFormat>
  <Paragraphs>45</Paragraphs>
  <Slides>9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Wingdings</vt:lpstr>
      <vt:lpstr>Office-teema</vt:lpstr>
      <vt:lpstr>Ohjelma:</vt:lpstr>
      <vt:lpstr>Tulossa!</vt:lpstr>
      <vt:lpstr>Verkkokurssialusta</vt:lpstr>
      <vt:lpstr>Pienryhmätoiminta</vt:lpstr>
      <vt:lpstr>Hankkeen linkit:</vt:lpstr>
      <vt:lpstr>PowerPoint-esitys</vt:lpstr>
      <vt:lpstr>Opintomatka</vt:lpstr>
      <vt:lpstr>PowerPoint-esitys</vt:lpstr>
      <vt:lpstr>HYMYT-hanke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Ohjelma:</dc:title>
  <dc:creator>Kemppainen Meri-Tuuli</dc:creator>
  <cp:lastModifiedBy>Kemppainen Meri-Tuuli</cp:lastModifiedBy>
  <cp:revision>1</cp:revision>
  <dcterms:created xsi:type="dcterms:W3CDTF">2023-02-21T07:44:48Z</dcterms:created>
  <dcterms:modified xsi:type="dcterms:W3CDTF">2023-02-22T14:22:34Z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0x010100A95F337CBD4A004E80C211EB677CD869</vt:lpwstr>
  </property>
  <property fmtid="{D5CDD505-2E9C-101B-9397-08002B2CF9AE}" pid="3" name="MediaServiceImageTags">
    <vt:lpwstr/>
  </property>
</Properties>
</file>