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8" r:id="rId5"/>
  </p:sldMasterIdLst>
  <p:notesMasterIdLst>
    <p:notesMasterId r:id="rId13"/>
  </p:notesMasterIdLst>
  <p:handoutMasterIdLst>
    <p:handoutMasterId r:id="rId14"/>
  </p:handoutMasterIdLst>
  <p:sldIdLst>
    <p:sldId id="337" r:id="rId6"/>
    <p:sldId id="325" r:id="rId7"/>
    <p:sldId id="326" r:id="rId8"/>
    <p:sldId id="327" r:id="rId9"/>
    <p:sldId id="290" r:id="rId10"/>
    <p:sldId id="293" r:id="rId11"/>
    <p:sldId id="338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16"/>
    <a:srgbClr val="7FBB00"/>
    <a:srgbClr val="14A7D2"/>
    <a:srgbClr val="7EBC03"/>
    <a:srgbClr val="139D48"/>
    <a:srgbClr val="009D4B"/>
    <a:srgbClr val="009D16"/>
    <a:srgbClr val="009999"/>
    <a:srgbClr val="00A7D1"/>
    <a:srgbClr val="00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19114-BD8B-4FE1-9902-B7C1FA6D8C0C}" v="9" dt="2023-02-21T19:43:4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04" y="1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Sirpa" userId="024331da-0de0-4d9a-abc8-9a3106841df3" providerId="ADAL" clId="{5F919114-BD8B-4FE1-9902-B7C1FA6D8C0C}"/>
    <pc:docChg chg="undo redo custSel addSld delSld modSld delMainMaster">
      <pc:chgData name="Laitinen Sirpa" userId="024331da-0de0-4d9a-abc8-9a3106841df3" providerId="ADAL" clId="{5F919114-BD8B-4FE1-9902-B7C1FA6D8C0C}" dt="2023-02-21T19:43:54.426" v="1672" actId="26606"/>
      <pc:docMkLst>
        <pc:docMk/>
      </pc:docMkLst>
      <pc:sldChg chg="del">
        <pc:chgData name="Laitinen Sirpa" userId="024331da-0de0-4d9a-abc8-9a3106841df3" providerId="ADAL" clId="{5F919114-BD8B-4FE1-9902-B7C1FA6D8C0C}" dt="2023-02-21T18:57:47.256" v="633" actId="2696"/>
        <pc:sldMkLst>
          <pc:docMk/>
          <pc:sldMk cId="3326005524" sldId="256"/>
        </pc:sldMkLst>
      </pc:sldChg>
      <pc:sldChg chg="del">
        <pc:chgData name="Laitinen Sirpa" userId="024331da-0de0-4d9a-abc8-9a3106841df3" providerId="ADAL" clId="{5F919114-BD8B-4FE1-9902-B7C1FA6D8C0C}" dt="2023-02-21T19:03:29.202" v="1116" actId="2696"/>
        <pc:sldMkLst>
          <pc:docMk/>
          <pc:sldMk cId="14920237" sldId="260"/>
        </pc:sldMkLst>
      </pc:sldChg>
      <pc:sldChg chg="modSp del mod">
        <pc:chgData name="Laitinen Sirpa" userId="024331da-0de0-4d9a-abc8-9a3106841df3" providerId="ADAL" clId="{5F919114-BD8B-4FE1-9902-B7C1FA6D8C0C}" dt="2023-02-21T19:12:46.799" v="1539" actId="2696"/>
        <pc:sldMkLst>
          <pc:docMk/>
          <pc:sldMk cId="1433937774" sldId="266"/>
        </pc:sldMkLst>
        <pc:spChg chg="mod">
          <ac:chgData name="Laitinen Sirpa" userId="024331da-0de0-4d9a-abc8-9a3106841df3" providerId="ADAL" clId="{5F919114-BD8B-4FE1-9902-B7C1FA6D8C0C}" dt="2023-02-21T18:32:58.395" v="1" actId="20577"/>
          <ac:spMkLst>
            <pc:docMk/>
            <pc:sldMk cId="1433937774" sldId="266"/>
            <ac:spMk id="5" creationId="{4FECED57-7708-4B25-AFEC-06B1496F44D6}"/>
          </ac:spMkLst>
        </pc:spChg>
      </pc:sldChg>
      <pc:sldChg chg="del">
        <pc:chgData name="Laitinen Sirpa" userId="024331da-0de0-4d9a-abc8-9a3106841df3" providerId="ADAL" clId="{5F919114-BD8B-4FE1-9902-B7C1FA6D8C0C}" dt="2023-02-21T18:58:06.063" v="637" actId="2696"/>
        <pc:sldMkLst>
          <pc:docMk/>
          <pc:sldMk cId="874481429" sldId="269"/>
        </pc:sldMkLst>
      </pc:sldChg>
      <pc:sldChg chg="del">
        <pc:chgData name="Laitinen Sirpa" userId="024331da-0de0-4d9a-abc8-9a3106841df3" providerId="ADAL" clId="{5F919114-BD8B-4FE1-9902-B7C1FA6D8C0C}" dt="2023-02-21T19:19:30.486" v="1650" actId="2696"/>
        <pc:sldMkLst>
          <pc:docMk/>
          <pc:sldMk cId="576905909" sldId="271"/>
        </pc:sldMkLst>
      </pc:sldChg>
      <pc:sldChg chg="del">
        <pc:chgData name="Laitinen Sirpa" userId="024331da-0de0-4d9a-abc8-9a3106841df3" providerId="ADAL" clId="{5F919114-BD8B-4FE1-9902-B7C1FA6D8C0C}" dt="2023-02-21T18:57:23.133" v="627" actId="2696"/>
        <pc:sldMkLst>
          <pc:docMk/>
          <pc:sldMk cId="1743061739" sldId="272"/>
        </pc:sldMkLst>
      </pc:sldChg>
      <pc:sldChg chg="del">
        <pc:chgData name="Laitinen Sirpa" userId="024331da-0de0-4d9a-abc8-9a3106841df3" providerId="ADAL" clId="{5F919114-BD8B-4FE1-9902-B7C1FA6D8C0C}" dt="2023-02-21T18:57:44.186" v="632" actId="2696"/>
        <pc:sldMkLst>
          <pc:docMk/>
          <pc:sldMk cId="3474110118" sldId="274"/>
        </pc:sldMkLst>
      </pc:sldChg>
      <pc:sldChg chg="del">
        <pc:chgData name="Laitinen Sirpa" userId="024331da-0de0-4d9a-abc8-9a3106841df3" providerId="ADAL" clId="{5F919114-BD8B-4FE1-9902-B7C1FA6D8C0C}" dt="2023-02-21T18:58:11.901" v="638" actId="2696"/>
        <pc:sldMkLst>
          <pc:docMk/>
          <pc:sldMk cId="3124775709" sldId="277"/>
        </pc:sldMkLst>
      </pc:sldChg>
      <pc:sldChg chg="del">
        <pc:chgData name="Laitinen Sirpa" userId="024331da-0de0-4d9a-abc8-9a3106841df3" providerId="ADAL" clId="{5F919114-BD8B-4FE1-9902-B7C1FA6D8C0C}" dt="2023-02-21T19:17:22.411" v="1641" actId="2696"/>
        <pc:sldMkLst>
          <pc:docMk/>
          <pc:sldMk cId="1009890780" sldId="278"/>
        </pc:sldMkLst>
      </pc:sldChg>
      <pc:sldChg chg="del">
        <pc:chgData name="Laitinen Sirpa" userId="024331da-0de0-4d9a-abc8-9a3106841df3" providerId="ADAL" clId="{5F919114-BD8B-4FE1-9902-B7C1FA6D8C0C}" dt="2023-02-21T18:58:02.007" v="636" actId="2696"/>
        <pc:sldMkLst>
          <pc:docMk/>
          <pc:sldMk cId="1157412215" sldId="282"/>
        </pc:sldMkLst>
      </pc:sldChg>
      <pc:sldChg chg="del">
        <pc:chgData name="Laitinen Sirpa" userId="024331da-0de0-4d9a-abc8-9a3106841df3" providerId="ADAL" clId="{5F919114-BD8B-4FE1-9902-B7C1FA6D8C0C}" dt="2023-02-21T18:57:51.272" v="634" actId="2696"/>
        <pc:sldMkLst>
          <pc:docMk/>
          <pc:sldMk cId="1185370476" sldId="284"/>
        </pc:sldMkLst>
      </pc:sldChg>
      <pc:sldChg chg="del">
        <pc:chgData name="Laitinen Sirpa" userId="024331da-0de0-4d9a-abc8-9a3106841df3" providerId="ADAL" clId="{5F919114-BD8B-4FE1-9902-B7C1FA6D8C0C}" dt="2023-02-21T18:57:54.091" v="635" actId="2696"/>
        <pc:sldMkLst>
          <pc:docMk/>
          <pc:sldMk cId="833753763" sldId="285"/>
        </pc:sldMkLst>
      </pc:sldChg>
      <pc:sldChg chg="del">
        <pc:chgData name="Laitinen Sirpa" userId="024331da-0de0-4d9a-abc8-9a3106841df3" providerId="ADAL" clId="{5F919114-BD8B-4FE1-9902-B7C1FA6D8C0C}" dt="2023-02-21T19:03:18.711" v="1114" actId="2696"/>
        <pc:sldMkLst>
          <pc:docMk/>
          <pc:sldMk cId="654458865" sldId="289"/>
        </pc:sldMkLst>
      </pc:sldChg>
      <pc:sldChg chg="modSp mod">
        <pc:chgData name="Laitinen Sirpa" userId="024331da-0de0-4d9a-abc8-9a3106841df3" providerId="ADAL" clId="{5F919114-BD8B-4FE1-9902-B7C1FA6D8C0C}" dt="2023-02-21T19:01:16.921" v="968" actId="20577"/>
        <pc:sldMkLst>
          <pc:docMk/>
          <pc:sldMk cId="1511243840" sldId="290"/>
        </pc:sldMkLst>
        <pc:spChg chg="mod">
          <ac:chgData name="Laitinen Sirpa" userId="024331da-0de0-4d9a-abc8-9a3106841df3" providerId="ADAL" clId="{5F919114-BD8B-4FE1-9902-B7C1FA6D8C0C}" dt="2023-02-21T18:58:39.713" v="665" actId="20577"/>
          <ac:spMkLst>
            <pc:docMk/>
            <pc:sldMk cId="1511243840" sldId="290"/>
            <ac:spMk id="2" creationId="{D62B6236-DD3B-4C89-81C1-BF1F1BC5CE0E}"/>
          </ac:spMkLst>
        </pc:spChg>
        <pc:spChg chg="mod">
          <ac:chgData name="Laitinen Sirpa" userId="024331da-0de0-4d9a-abc8-9a3106841df3" providerId="ADAL" clId="{5F919114-BD8B-4FE1-9902-B7C1FA6D8C0C}" dt="2023-02-21T19:01:16.921" v="968" actId="20577"/>
          <ac:spMkLst>
            <pc:docMk/>
            <pc:sldMk cId="1511243840" sldId="290"/>
            <ac:spMk id="3" creationId="{2F4E2A02-ADE5-4ABB-A2A2-3EE9978C1F5A}"/>
          </ac:spMkLst>
        </pc:spChg>
      </pc:sldChg>
      <pc:sldChg chg="del">
        <pc:chgData name="Laitinen Sirpa" userId="024331da-0de0-4d9a-abc8-9a3106841df3" providerId="ADAL" clId="{5F919114-BD8B-4FE1-9902-B7C1FA6D8C0C}" dt="2023-02-21T19:03:24.788" v="1115" actId="2696"/>
        <pc:sldMkLst>
          <pc:docMk/>
          <pc:sldMk cId="3557835700" sldId="291"/>
        </pc:sldMkLst>
      </pc:sldChg>
      <pc:sldChg chg="del">
        <pc:chgData name="Laitinen Sirpa" userId="024331da-0de0-4d9a-abc8-9a3106841df3" providerId="ADAL" clId="{5F919114-BD8B-4FE1-9902-B7C1FA6D8C0C}" dt="2023-02-21T19:17:29.117" v="1643" actId="2696"/>
        <pc:sldMkLst>
          <pc:docMk/>
          <pc:sldMk cId="1158793030" sldId="292"/>
        </pc:sldMkLst>
      </pc:sldChg>
      <pc:sldChg chg="modSp mod">
        <pc:chgData name="Laitinen Sirpa" userId="024331da-0de0-4d9a-abc8-9a3106841df3" providerId="ADAL" clId="{5F919114-BD8B-4FE1-9902-B7C1FA6D8C0C}" dt="2023-02-21T19:16:53.707" v="1639" actId="20577"/>
        <pc:sldMkLst>
          <pc:docMk/>
          <pc:sldMk cId="1731346292" sldId="293"/>
        </pc:sldMkLst>
        <pc:spChg chg="mod">
          <ac:chgData name="Laitinen Sirpa" userId="024331da-0de0-4d9a-abc8-9a3106841df3" providerId="ADAL" clId="{5F919114-BD8B-4FE1-9902-B7C1FA6D8C0C}" dt="2023-02-21T19:16:53.707" v="1639" actId="20577"/>
          <ac:spMkLst>
            <pc:docMk/>
            <pc:sldMk cId="1731346292" sldId="293"/>
            <ac:spMk id="3" creationId="{9F073B17-ABC6-4FF3-AF90-3178CBEDE773}"/>
          </ac:spMkLst>
        </pc:spChg>
      </pc:sldChg>
      <pc:sldChg chg="del">
        <pc:chgData name="Laitinen Sirpa" userId="024331da-0de0-4d9a-abc8-9a3106841df3" providerId="ADAL" clId="{5F919114-BD8B-4FE1-9902-B7C1FA6D8C0C}" dt="2023-02-21T19:17:25.847" v="1642" actId="2696"/>
        <pc:sldMkLst>
          <pc:docMk/>
          <pc:sldMk cId="2686914804" sldId="294"/>
        </pc:sldMkLst>
      </pc:sldChg>
      <pc:sldChg chg="del">
        <pc:chgData name="Laitinen Sirpa" userId="024331da-0de0-4d9a-abc8-9a3106841df3" providerId="ADAL" clId="{5F919114-BD8B-4FE1-9902-B7C1FA6D8C0C}" dt="2023-02-21T19:17:06.348" v="1640" actId="2696"/>
        <pc:sldMkLst>
          <pc:docMk/>
          <pc:sldMk cId="4230891676" sldId="296"/>
        </pc:sldMkLst>
      </pc:sldChg>
      <pc:sldChg chg="del">
        <pc:chgData name="Laitinen Sirpa" userId="024331da-0de0-4d9a-abc8-9a3106841df3" providerId="ADAL" clId="{5F919114-BD8B-4FE1-9902-B7C1FA6D8C0C}" dt="2023-02-21T19:17:38.982" v="1647" actId="2696"/>
        <pc:sldMkLst>
          <pc:docMk/>
          <pc:sldMk cId="3307886164" sldId="297"/>
        </pc:sldMkLst>
      </pc:sldChg>
      <pc:sldChg chg="del">
        <pc:chgData name="Laitinen Sirpa" userId="024331da-0de0-4d9a-abc8-9a3106841df3" providerId="ADAL" clId="{5F919114-BD8B-4FE1-9902-B7C1FA6D8C0C}" dt="2023-02-21T18:56:33.025" v="623" actId="2696"/>
        <pc:sldMkLst>
          <pc:docMk/>
          <pc:sldMk cId="792232214" sldId="319"/>
        </pc:sldMkLst>
      </pc:sldChg>
      <pc:sldChg chg="del">
        <pc:chgData name="Laitinen Sirpa" userId="024331da-0de0-4d9a-abc8-9a3106841df3" providerId="ADAL" clId="{5F919114-BD8B-4FE1-9902-B7C1FA6D8C0C}" dt="2023-02-21T18:56:45.573" v="624" actId="2696"/>
        <pc:sldMkLst>
          <pc:docMk/>
          <pc:sldMk cId="843865185" sldId="320"/>
        </pc:sldMkLst>
      </pc:sldChg>
      <pc:sldChg chg="del">
        <pc:chgData name="Laitinen Sirpa" userId="024331da-0de0-4d9a-abc8-9a3106841df3" providerId="ADAL" clId="{5F919114-BD8B-4FE1-9902-B7C1FA6D8C0C}" dt="2023-02-21T19:17:46.541" v="1649" actId="2696"/>
        <pc:sldMkLst>
          <pc:docMk/>
          <pc:sldMk cId="2125651536" sldId="322"/>
        </pc:sldMkLst>
      </pc:sldChg>
      <pc:sldChg chg="del">
        <pc:chgData name="Laitinen Sirpa" userId="024331da-0de0-4d9a-abc8-9a3106841df3" providerId="ADAL" clId="{5F919114-BD8B-4FE1-9902-B7C1FA6D8C0C}" dt="2023-02-21T18:57:09.357" v="625" actId="2696"/>
        <pc:sldMkLst>
          <pc:docMk/>
          <pc:sldMk cId="2666545691" sldId="324"/>
        </pc:sldMkLst>
      </pc:sldChg>
      <pc:sldChg chg="addSp delSp modSp mod modClrScheme chgLayout">
        <pc:chgData name="Laitinen Sirpa" userId="024331da-0de0-4d9a-abc8-9a3106841df3" providerId="ADAL" clId="{5F919114-BD8B-4FE1-9902-B7C1FA6D8C0C}" dt="2023-02-21T18:54:06.485" v="460" actId="2711"/>
        <pc:sldMkLst>
          <pc:docMk/>
          <pc:sldMk cId="2538640284" sldId="325"/>
        </pc:sldMkLst>
        <pc:spChg chg="mod">
          <ac:chgData name="Laitinen Sirpa" userId="024331da-0de0-4d9a-abc8-9a3106841df3" providerId="ADAL" clId="{5F919114-BD8B-4FE1-9902-B7C1FA6D8C0C}" dt="2023-02-21T18:47:31.256" v="137" actId="26606"/>
          <ac:spMkLst>
            <pc:docMk/>
            <pc:sldMk cId="2538640284" sldId="325"/>
            <ac:spMk id="2" creationId="{99782D29-B7A7-4A42-8BA4-16333751B25F}"/>
          </ac:spMkLst>
        </pc:spChg>
        <pc:spChg chg="mod">
          <ac:chgData name="Laitinen Sirpa" userId="024331da-0de0-4d9a-abc8-9a3106841df3" providerId="ADAL" clId="{5F919114-BD8B-4FE1-9902-B7C1FA6D8C0C}" dt="2023-02-21T18:47:31.256" v="137" actId="26606"/>
          <ac:spMkLst>
            <pc:docMk/>
            <pc:sldMk cId="2538640284" sldId="325"/>
            <ac:spMk id="4" creationId="{5799219F-21D6-4BE3-B0A9-98AD55EA66F5}"/>
          </ac:spMkLst>
        </pc:spChg>
        <pc:spChg chg="mod">
          <ac:chgData name="Laitinen Sirpa" userId="024331da-0de0-4d9a-abc8-9a3106841df3" providerId="ADAL" clId="{5F919114-BD8B-4FE1-9902-B7C1FA6D8C0C}" dt="2023-02-21T18:47:31.256" v="137" actId="26606"/>
          <ac:spMkLst>
            <pc:docMk/>
            <pc:sldMk cId="2538640284" sldId="325"/>
            <ac:spMk id="5" creationId="{F6D7F78D-68F8-43EC-872D-BB3A5CB77081}"/>
          </ac:spMkLst>
        </pc:spChg>
        <pc:spChg chg="add del mod">
          <ac:chgData name="Laitinen Sirpa" userId="024331da-0de0-4d9a-abc8-9a3106841df3" providerId="ADAL" clId="{5F919114-BD8B-4FE1-9902-B7C1FA6D8C0C}" dt="2023-02-21T18:47:04.782" v="134"/>
          <ac:spMkLst>
            <pc:docMk/>
            <pc:sldMk cId="2538640284" sldId="325"/>
            <ac:spMk id="6" creationId="{14946335-4AEC-734F-1BF9-DFD0684858A6}"/>
          </ac:spMkLst>
        </pc:spChg>
        <pc:spChg chg="add del mod">
          <ac:chgData name="Laitinen Sirpa" userId="024331da-0de0-4d9a-abc8-9a3106841df3" providerId="ADAL" clId="{5F919114-BD8B-4FE1-9902-B7C1FA6D8C0C}" dt="2023-02-21T18:47:31.248" v="136" actId="26606"/>
          <ac:spMkLst>
            <pc:docMk/>
            <pc:sldMk cId="2538640284" sldId="325"/>
            <ac:spMk id="14" creationId="{15B3959B-860D-19B5-84E3-377914500B41}"/>
          </ac:spMkLst>
        </pc:spChg>
        <pc:spChg chg="add mod">
          <ac:chgData name="Laitinen Sirpa" userId="024331da-0de0-4d9a-abc8-9a3106841df3" providerId="ADAL" clId="{5F919114-BD8B-4FE1-9902-B7C1FA6D8C0C}" dt="2023-02-21T18:54:06.485" v="460" actId="2711"/>
          <ac:spMkLst>
            <pc:docMk/>
            <pc:sldMk cId="2538640284" sldId="325"/>
            <ac:spMk id="16" creationId="{84F946BD-B38E-15AE-AC88-114B3F039442}"/>
          </ac:spMkLst>
        </pc:spChg>
        <pc:picChg chg="del">
          <ac:chgData name="Laitinen Sirpa" userId="024331da-0de0-4d9a-abc8-9a3106841df3" providerId="ADAL" clId="{5F919114-BD8B-4FE1-9902-B7C1FA6D8C0C}" dt="2023-02-21T18:45:21.148" v="133" actId="21"/>
          <ac:picMkLst>
            <pc:docMk/>
            <pc:sldMk cId="2538640284" sldId="325"/>
            <ac:picMk id="7" creationId="{153EAE3B-78EC-4D3F-A1B3-37C98B120520}"/>
          </ac:picMkLst>
        </pc:picChg>
        <pc:picChg chg="add mod ord">
          <ac:chgData name="Laitinen Sirpa" userId="024331da-0de0-4d9a-abc8-9a3106841df3" providerId="ADAL" clId="{5F919114-BD8B-4FE1-9902-B7C1FA6D8C0C}" dt="2023-02-21T18:47:31.256" v="137" actId="26606"/>
          <ac:picMkLst>
            <pc:docMk/>
            <pc:sldMk cId="2538640284" sldId="325"/>
            <ac:picMk id="9" creationId="{2B44CE95-E73E-6F9E-081D-EA8C196CCCA6}"/>
          </ac:picMkLst>
        </pc:picChg>
      </pc:sldChg>
      <pc:sldChg chg="modSp mod">
        <pc:chgData name="Laitinen Sirpa" userId="024331da-0de0-4d9a-abc8-9a3106841df3" providerId="ADAL" clId="{5F919114-BD8B-4FE1-9902-B7C1FA6D8C0C}" dt="2023-02-21T19:14:52.104" v="1541" actId="255"/>
        <pc:sldMkLst>
          <pc:docMk/>
          <pc:sldMk cId="2862504920" sldId="326"/>
        </pc:sldMkLst>
        <pc:spChg chg="mod">
          <ac:chgData name="Laitinen Sirpa" userId="024331da-0de0-4d9a-abc8-9a3106841df3" providerId="ADAL" clId="{5F919114-BD8B-4FE1-9902-B7C1FA6D8C0C}" dt="2023-02-21T19:14:52.104" v="1541" actId="255"/>
          <ac:spMkLst>
            <pc:docMk/>
            <pc:sldMk cId="2862504920" sldId="326"/>
            <ac:spMk id="3" creationId="{BCB297CE-9C1B-46C6-9F40-12AF597AACA2}"/>
          </ac:spMkLst>
        </pc:spChg>
      </pc:sldChg>
      <pc:sldChg chg="addSp modSp mod modClrScheme chgLayout">
        <pc:chgData name="Laitinen Sirpa" userId="024331da-0de0-4d9a-abc8-9a3106841df3" providerId="ADAL" clId="{5F919114-BD8B-4FE1-9902-B7C1FA6D8C0C}" dt="2023-02-21T18:42:04.455" v="97" actId="20577"/>
        <pc:sldMkLst>
          <pc:docMk/>
          <pc:sldMk cId="3098684757" sldId="327"/>
        </pc:sldMkLst>
        <pc:spChg chg="mod ord">
          <ac:chgData name="Laitinen Sirpa" userId="024331da-0de0-4d9a-abc8-9a3106841df3" providerId="ADAL" clId="{5F919114-BD8B-4FE1-9902-B7C1FA6D8C0C}" dt="2023-02-21T18:40:00.435" v="55" actId="26606"/>
          <ac:spMkLst>
            <pc:docMk/>
            <pc:sldMk cId="3098684757" sldId="327"/>
            <ac:spMk id="2" creationId="{5EC765FE-F2FF-443A-9BCE-007FF08AD8D2}"/>
          </ac:spMkLst>
        </pc:spChg>
        <pc:spChg chg="mod">
          <ac:chgData name="Laitinen Sirpa" userId="024331da-0de0-4d9a-abc8-9a3106841df3" providerId="ADAL" clId="{5F919114-BD8B-4FE1-9902-B7C1FA6D8C0C}" dt="2023-02-21T18:42:04.455" v="97" actId="20577"/>
          <ac:spMkLst>
            <pc:docMk/>
            <pc:sldMk cId="3098684757" sldId="327"/>
            <ac:spMk id="3" creationId="{2B17A96E-D6BD-49FD-BE72-2E0C043BCC2B}"/>
          </ac:spMkLst>
        </pc:spChg>
        <pc:spChg chg="mod">
          <ac:chgData name="Laitinen Sirpa" userId="024331da-0de0-4d9a-abc8-9a3106841df3" providerId="ADAL" clId="{5F919114-BD8B-4FE1-9902-B7C1FA6D8C0C}" dt="2023-02-21T18:40:00.435" v="55" actId="26606"/>
          <ac:spMkLst>
            <pc:docMk/>
            <pc:sldMk cId="3098684757" sldId="327"/>
            <ac:spMk id="4" creationId="{508A1B98-9FAF-4270-BC4B-D73C646E1912}"/>
          </ac:spMkLst>
        </pc:spChg>
        <pc:spChg chg="mod">
          <ac:chgData name="Laitinen Sirpa" userId="024331da-0de0-4d9a-abc8-9a3106841df3" providerId="ADAL" clId="{5F919114-BD8B-4FE1-9902-B7C1FA6D8C0C}" dt="2023-02-21T18:40:00.435" v="55" actId="26606"/>
          <ac:spMkLst>
            <pc:docMk/>
            <pc:sldMk cId="3098684757" sldId="327"/>
            <ac:spMk id="5" creationId="{50AF338A-0569-44F3-867D-ED775B9000D4}"/>
          </ac:spMkLst>
        </pc:spChg>
        <pc:picChg chg="add mod ord">
          <ac:chgData name="Laitinen Sirpa" userId="024331da-0de0-4d9a-abc8-9a3106841df3" providerId="ADAL" clId="{5F919114-BD8B-4FE1-9902-B7C1FA6D8C0C}" dt="2023-02-21T18:40:00.435" v="55" actId="26606"/>
          <ac:picMkLst>
            <pc:docMk/>
            <pc:sldMk cId="3098684757" sldId="327"/>
            <ac:picMk id="7" creationId="{729302CF-CF33-D662-D25A-B676F03D3205}"/>
          </ac:picMkLst>
        </pc:picChg>
      </pc:sldChg>
      <pc:sldChg chg="del">
        <pc:chgData name="Laitinen Sirpa" userId="024331da-0de0-4d9a-abc8-9a3106841df3" providerId="ADAL" clId="{5F919114-BD8B-4FE1-9902-B7C1FA6D8C0C}" dt="2023-02-21T19:17:41.432" v="1648" actId="2696"/>
        <pc:sldMkLst>
          <pc:docMk/>
          <pc:sldMk cId="2688501844" sldId="329"/>
        </pc:sldMkLst>
      </pc:sldChg>
      <pc:sldChg chg="del">
        <pc:chgData name="Laitinen Sirpa" userId="024331da-0de0-4d9a-abc8-9a3106841df3" providerId="ADAL" clId="{5F919114-BD8B-4FE1-9902-B7C1FA6D8C0C}" dt="2023-02-21T18:57:28.781" v="629" actId="2696"/>
        <pc:sldMkLst>
          <pc:docMk/>
          <pc:sldMk cId="1628434189" sldId="330"/>
        </pc:sldMkLst>
      </pc:sldChg>
      <pc:sldChg chg="del">
        <pc:chgData name="Laitinen Sirpa" userId="024331da-0de0-4d9a-abc8-9a3106841df3" providerId="ADAL" clId="{5F919114-BD8B-4FE1-9902-B7C1FA6D8C0C}" dt="2023-02-21T18:57:33.357" v="630" actId="2696"/>
        <pc:sldMkLst>
          <pc:docMk/>
          <pc:sldMk cId="1686932023" sldId="331"/>
        </pc:sldMkLst>
      </pc:sldChg>
      <pc:sldChg chg="del">
        <pc:chgData name="Laitinen Sirpa" userId="024331da-0de0-4d9a-abc8-9a3106841df3" providerId="ADAL" clId="{5F919114-BD8B-4FE1-9902-B7C1FA6D8C0C}" dt="2023-02-21T18:57:16.595" v="626" actId="2696"/>
        <pc:sldMkLst>
          <pc:docMk/>
          <pc:sldMk cId="2044313968" sldId="332"/>
        </pc:sldMkLst>
      </pc:sldChg>
      <pc:sldChg chg="del">
        <pc:chgData name="Laitinen Sirpa" userId="024331da-0de0-4d9a-abc8-9a3106841df3" providerId="ADAL" clId="{5F919114-BD8B-4FE1-9902-B7C1FA6D8C0C}" dt="2023-02-21T18:57:38.945" v="631" actId="2696"/>
        <pc:sldMkLst>
          <pc:docMk/>
          <pc:sldMk cId="2311889389" sldId="333"/>
        </pc:sldMkLst>
      </pc:sldChg>
      <pc:sldChg chg="del">
        <pc:chgData name="Laitinen Sirpa" userId="024331da-0de0-4d9a-abc8-9a3106841df3" providerId="ADAL" clId="{5F919114-BD8B-4FE1-9902-B7C1FA6D8C0C}" dt="2023-02-21T19:17:34.365" v="1645" actId="2696"/>
        <pc:sldMkLst>
          <pc:docMk/>
          <pc:sldMk cId="2232875371" sldId="334"/>
        </pc:sldMkLst>
      </pc:sldChg>
      <pc:sldChg chg="del">
        <pc:chgData name="Laitinen Sirpa" userId="024331da-0de0-4d9a-abc8-9a3106841df3" providerId="ADAL" clId="{5F919114-BD8B-4FE1-9902-B7C1FA6D8C0C}" dt="2023-02-21T19:17:32.074" v="1644" actId="2696"/>
        <pc:sldMkLst>
          <pc:docMk/>
          <pc:sldMk cId="2798350526" sldId="335"/>
        </pc:sldMkLst>
      </pc:sldChg>
      <pc:sldChg chg="del">
        <pc:chgData name="Laitinen Sirpa" userId="024331da-0de0-4d9a-abc8-9a3106841df3" providerId="ADAL" clId="{5F919114-BD8B-4FE1-9902-B7C1FA6D8C0C}" dt="2023-02-21T19:17:36.582" v="1646" actId="2696"/>
        <pc:sldMkLst>
          <pc:docMk/>
          <pc:sldMk cId="1498256992" sldId="336"/>
        </pc:sldMkLst>
      </pc:sldChg>
      <pc:sldChg chg="addSp delSp modSp new mod modClrScheme chgLayout">
        <pc:chgData name="Laitinen Sirpa" userId="024331da-0de0-4d9a-abc8-9a3106841df3" providerId="ADAL" clId="{5F919114-BD8B-4FE1-9902-B7C1FA6D8C0C}" dt="2023-02-21T19:43:54.426" v="1672" actId="26606"/>
        <pc:sldMkLst>
          <pc:docMk/>
          <pc:sldMk cId="431163833" sldId="337"/>
        </pc:sldMkLst>
        <pc:spChg chg="add del">
          <ac:chgData name="Laitinen Sirpa" userId="024331da-0de0-4d9a-abc8-9a3106841df3" providerId="ADAL" clId="{5F919114-BD8B-4FE1-9902-B7C1FA6D8C0C}" dt="2023-02-21T19:11:00.004" v="1498" actId="26606"/>
          <ac:spMkLst>
            <pc:docMk/>
            <pc:sldMk cId="431163833" sldId="337"/>
            <ac:spMk id="2" creationId="{67DC92C4-95E4-AC76-9624-4175A23E40DC}"/>
          </ac:spMkLst>
        </pc:spChg>
        <pc:spChg chg="mod modVis">
          <ac:chgData name="Laitinen Sirpa" userId="024331da-0de0-4d9a-abc8-9a3106841df3" providerId="ADAL" clId="{5F919114-BD8B-4FE1-9902-B7C1FA6D8C0C}" dt="2023-02-21T19:11:00.004" v="1498" actId="26606"/>
          <ac:spMkLst>
            <pc:docMk/>
            <pc:sldMk cId="431163833" sldId="337"/>
            <ac:spMk id="3" creationId="{3AFC2952-021A-9ED2-FD20-0ADE36ACC7E4}"/>
          </ac:spMkLst>
        </pc:spChg>
        <pc:spChg chg="mod modVis">
          <ac:chgData name="Laitinen Sirpa" userId="024331da-0de0-4d9a-abc8-9a3106841df3" providerId="ADAL" clId="{5F919114-BD8B-4FE1-9902-B7C1FA6D8C0C}" dt="2023-02-21T19:11:00.004" v="1498" actId="26606"/>
          <ac:spMkLst>
            <pc:docMk/>
            <pc:sldMk cId="431163833" sldId="337"/>
            <ac:spMk id="4" creationId="{77605548-749A-94FD-4CEB-F52BA5141399}"/>
          </ac:spMkLst>
        </pc:spChg>
        <pc:spChg chg="add del">
          <ac:chgData name="Laitinen Sirpa" userId="024331da-0de0-4d9a-abc8-9a3106841df3" providerId="ADAL" clId="{5F919114-BD8B-4FE1-9902-B7C1FA6D8C0C}" dt="2023-02-21T19:11:00.004" v="1498" actId="26606"/>
          <ac:spMkLst>
            <pc:docMk/>
            <pc:sldMk cId="431163833" sldId="337"/>
            <ac:spMk id="5" creationId="{FC024441-14FB-0A16-D1F3-FFBD63D23382}"/>
          </ac:spMkLst>
        </pc:spChg>
        <pc:spChg chg="add mod">
          <ac:chgData name="Laitinen Sirpa" userId="024331da-0de0-4d9a-abc8-9a3106841df3" providerId="ADAL" clId="{5F919114-BD8B-4FE1-9902-B7C1FA6D8C0C}" dt="2023-02-21T19:43:54.426" v="1672" actId="26606"/>
          <ac:spMkLst>
            <pc:docMk/>
            <pc:sldMk cId="431163833" sldId="337"/>
            <ac:spMk id="12" creationId="{E8C10C95-1B7E-3BCC-E323-A948238D095E}"/>
          </ac:spMkLst>
        </pc:spChg>
        <pc:picChg chg="add del mod ord">
          <ac:chgData name="Laitinen Sirpa" userId="024331da-0de0-4d9a-abc8-9a3106841df3" providerId="ADAL" clId="{5F919114-BD8B-4FE1-9902-B7C1FA6D8C0C}" dt="2023-02-21T19:42:56.981" v="1662" actId="21"/>
          <ac:picMkLst>
            <pc:docMk/>
            <pc:sldMk cId="431163833" sldId="337"/>
            <ac:picMk id="7" creationId="{BC8A6705-E677-2EAF-AC2A-EEC777AEA913}"/>
          </ac:picMkLst>
        </pc:picChg>
        <pc:picChg chg="add del mod ord">
          <ac:chgData name="Laitinen Sirpa" userId="024331da-0de0-4d9a-abc8-9a3106841df3" providerId="ADAL" clId="{5F919114-BD8B-4FE1-9902-B7C1FA6D8C0C}" dt="2023-02-21T19:43:54.426" v="1672" actId="26606"/>
          <ac:picMkLst>
            <pc:docMk/>
            <pc:sldMk cId="431163833" sldId="337"/>
            <ac:picMk id="9" creationId="{11FC8026-E9C2-CAF2-97AB-E8FDE9231BDC}"/>
          </ac:picMkLst>
        </pc:picChg>
      </pc:sldChg>
      <pc:sldChg chg="del">
        <pc:chgData name="Laitinen Sirpa" userId="024331da-0de0-4d9a-abc8-9a3106841df3" providerId="ADAL" clId="{5F919114-BD8B-4FE1-9902-B7C1FA6D8C0C}" dt="2023-02-21T18:57:26.066" v="628" actId="2696"/>
        <pc:sldMkLst>
          <pc:docMk/>
          <pc:sldMk cId="1673190742" sldId="337"/>
        </pc:sldMkLst>
      </pc:sldChg>
      <pc:sldChg chg="addSp delSp modSp new mod modClrScheme chgLayout">
        <pc:chgData name="Laitinen Sirpa" userId="024331da-0de0-4d9a-abc8-9a3106841df3" providerId="ADAL" clId="{5F919114-BD8B-4FE1-9902-B7C1FA6D8C0C}" dt="2023-02-21T19:20:48.384" v="1661" actId="26606"/>
        <pc:sldMkLst>
          <pc:docMk/>
          <pc:sldMk cId="3221424383" sldId="338"/>
        </pc:sldMkLst>
        <pc:spChg chg="add del">
          <ac:chgData name="Laitinen Sirpa" userId="024331da-0de0-4d9a-abc8-9a3106841df3" providerId="ADAL" clId="{5F919114-BD8B-4FE1-9902-B7C1FA6D8C0C}" dt="2023-02-21T19:20:48.384" v="1661" actId="26606"/>
          <ac:spMkLst>
            <pc:docMk/>
            <pc:sldMk cId="3221424383" sldId="338"/>
            <ac:spMk id="2" creationId="{9211B98A-5304-14DF-76DA-BB5AF615E635}"/>
          </ac:spMkLst>
        </pc:spChg>
        <pc:spChg chg="del">
          <ac:chgData name="Laitinen Sirpa" userId="024331da-0de0-4d9a-abc8-9a3106841df3" providerId="ADAL" clId="{5F919114-BD8B-4FE1-9902-B7C1FA6D8C0C}" dt="2023-02-21T19:20:16.198" v="1652"/>
          <ac:spMkLst>
            <pc:docMk/>
            <pc:sldMk cId="3221424383" sldId="338"/>
            <ac:spMk id="3" creationId="{68286B2B-6330-29BC-DD8E-5530EB6EB9E1}"/>
          </ac:spMkLst>
        </pc:spChg>
        <pc:spChg chg="mod ord modVis">
          <ac:chgData name="Laitinen Sirpa" userId="024331da-0de0-4d9a-abc8-9a3106841df3" providerId="ADAL" clId="{5F919114-BD8B-4FE1-9902-B7C1FA6D8C0C}" dt="2023-02-21T19:20:48.384" v="1661" actId="26606"/>
          <ac:spMkLst>
            <pc:docMk/>
            <pc:sldMk cId="3221424383" sldId="338"/>
            <ac:spMk id="4" creationId="{F8078FA1-03F9-16AB-E474-B07FEACF2AAC}"/>
          </ac:spMkLst>
        </pc:spChg>
        <pc:spChg chg="mod modVis">
          <ac:chgData name="Laitinen Sirpa" userId="024331da-0de0-4d9a-abc8-9a3106841df3" providerId="ADAL" clId="{5F919114-BD8B-4FE1-9902-B7C1FA6D8C0C}" dt="2023-02-21T19:20:48.384" v="1661" actId="26606"/>
          <ac:spMkLst>
            <pc:docMk/>
            <pc:sldMk cId="3221424383" sldId="338"/>
            <ac:spMk id="5" creationId="{9FECE7C9-C203-574F-C829-4676E9DAE3BF}"/>
          </ac:spMkLst>
        </pc:spChg>
        <pc:spChg chg="add del mod">
          <ac:chgData name="Laitinen Sirpa" userId="024331da-0de0-4d9a-abc8-9a3106841df3" providerId="ADAL" clId="{5F919114-BD8B-4FE1-9902-B7C1FA6D8C0C}" dt="2023-02-21T19:20:48.381" v="1660" actId="26606"/>
          <ac:spMkLst>
            <pc:docMk/>
            <pc:sldMk cId="3221424383" sldId="338"/>
            <ac:spMk id="8" creationId="{39948C32-CC63-7AEF-14AB-AACEE40D3986}"/>
          </ac:spMkLst>
        </pc:spChg>
        <pc:spChg chg="add del">
          <ac:chgData name="Laitinen Sirpa" userId="024331da-0de0-4d9a-abc8-9a3106841df3" providerId="ADAL" clId="{5F919114-BD8B-4FE1-9902-B7C1FA6D8C0C}" dt="2023-02-21T19:20:37.496" v="1656" actId="26606"/>
          <ac:spMkLst>
            <pc:docMk/>
            <pc:sldMk cId="3221424383" sldId="338"/>
            <ac:spMk id="11" creationId="{D04B0227-C66B-F5B2-FE9B-A8C9DCFB906A}"/>
          </ac:spMkLst>
        </pc:spChg>
        <pc:spChg chg="add del mod">
          <ac:chgData name="Laitinen Sirpa" userId="024331da-0de0-4d9a-abc8-9a3106841df3" providerId="ADAL" clId="{5F919114-BD8B-4FE1-9902-B7C1FA6D8C0C}" dt="2023-02-21T19:20:48.381" v="1660" actId="26606"/>
          <ac:spMkLst>
            <pc:docMk/>
            <pc:sldMk cId="3221424383" sldId="338"/>
            <ac:spMk id="13" creationId="{DB4A1A22-536F-8725-1309-5C22A9F555C3}"/>
          </ac:spMkLst>
        </pc:spChg>
        <pc:picChg chg="add mod">
          <ac:chgData name="Laitinen Sirpa" userId="024331da-0de0-4d9a-abc8-9a3106841df3" providerId="ADAL" clId="{5F919114-BD8B-4FE1-9902-B7C1FA6D8C0C}" dt="2023-02-21T19:20:48.384" v="1661" actId="26606"/>
          <ac:picMkLst>
            <pc:docMk/>
            <pc:sldMk cId="3221424383" sldId="338"/>
            <ac:picMk id="6" creationId="{C2C47E3E-E343-BE1A-0C0E-EE42BDC1E41D}"/>
          </ac:picMkLst>
        </pc:picChg>
      </pc:sldChg>
      <pc:sldChg chg="del">
        <pc:chgData name="Laitinen Sirpa" userId="024331da-0de0-4d9a-abc8-9a3106841df3" providerId="ADAL" clId="{5F919114-BD8B-4FE1-9902-B7C1FA6D8C0C}" dt="2023-02-21T19:03:16.290" v="1113" actId="2696"/>
        <pc:sldMkLst>
          <pc:docMk/>
          <pc:sldMk cId="3805753603" sldId="338"/>
        </pc:sldMkLst>
      </pc:sldChg>
      <pc:sldMasterChg chg="del delSldLayout">
        <pc:chgData name="Laitinen Sirpa" userId="024331da-0de0-4d9a-abc8-9a3106841df3" providerId="ADAL" clId="{5F919114-BD8B-4FE1-9902-B7C1FA6D8C0C}" dt="2023-02-21T19:17:36.582" v="1646" actId="2696"/>
        <pc:sldMasterMkLst>
          <pc:docMk/>
          <pc:sldMasterMk cId="2197123525" sldId="2147483782"/>
        </pc:sldMasterMkLst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3432149013" sldId="2147483795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284974361" sldId="2147483803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1319215161" sldId="2147483806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1725459581" sldId="2147483807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3937955267" sldId="2147483808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3633265070" sldId="2147483809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2103451009" sldId="2147483810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3063050373" sldId="2147483811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1746419739" sldId="2147483812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2857524169" sldId="2147483824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4021170172" sldId="2147483835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3519720947" sldId="2147483836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2118861990" sldId="2147483837"/>
          </pc:sldLayoutMkLst>
        </pc:sldLayoutChg>
        <pc:sldLayoutChg chg="del">
          <pc:chgData name="Laitinen Sirpa" userId="024331da-0de0-4d9a-abc8-9a3106841df3" providerId="ADAL" clId="{5F919114-BD8B-4FE1-9902-B7C1FA6D8C0C}" dt="2023-02-21T19:17:36.582" v="1646" actId="2696"/>
          <pc:sldLayoutMkLst>
            <pc:docMk/>
            <pc:sldMasterMk cId="2197123525" sldId="2147483782"/>
            <pc:sldLayoutMk cId="4113212832" sldId="214748383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9CB1-4C1E-5748-8F3E-990BAC878EF2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0DADD-A597-0940-AD73-CBC247C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1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165A-735B-574E-A481-AF9A30E59548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4A81A-34BF-3849-82BD-A18224592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IO_LISÄÄ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477450EA-CB58-4FC9-9CE5-B428B570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19425" y="0"/>
            <a:ext cx="6124575" cy="514618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2009CCA7-D47D-4FB6-81C2-133CB7A409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000" y="355610"/>
            <a:ext cx="688975" cy="522287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6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193553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tekstiä napsauttamalla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Lisää tekstiä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D7AED3DB-E69E-4C88-99EE-60B3D472CE56}"/>
              </a:ext>
            </a:extLst>
          </p:cNvPr>
          <p:cNvSpPr txBox="1">
            <a:spLocks/>
          </p:cNvSpPr>
          <p:nvPr userDrawn="1"/>
        </p:nvSpPr>
        <p:spPr>
          <a:xfrm>
            <a:off x="1193553" y="4772820"/>
            <a:ext cx="1801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8C26F4-DBFC-534E-B965-5D94C9222ADC}" type="datetime1">
              <a:rPr lang="fi-FI" smtClean="0"/>
              <a:pPr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C8582269-5CDB-4382-8125-23F11AF7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954471A7-41CF-4E4F-AC9E-56F5A17C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_avainsan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0" y="4186827"/>
            <a:ext cx="771400" cy="10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9D3B958B-5497-44EB-8026-EA62D545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0A68A4B5-8D72-4CB7-B228-1B2184E5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18A299FD-0260-47D6-B716-9F8135E1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31C5C080-F4EE-4EE0-A978-D938E6DB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390445C6-3D3F-4FB0-A8CA-D19B6255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9CCC8603-0552-467E-A069-8427F667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EE0E1175-687F-4EB8-9DB2-90111EF23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4C4A1759-8C09-4D50-8E8A-26467F59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7D07FD85-C75E-40FD-9A92-7C50ACA4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69E314C5-2241-4DB5-8B49-7490BA01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_avainsana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559300"/>
            <a:ext cx="877535" cy="52358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CDB9F6C8-6D4A-4D8E-A276-CC8533A8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15F997E9-DA9D-4FE8-828F-68CAD9AB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0BFFC146-3DB8-414A-AA37-F99A1990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A346F817-74B2-43EE-914D-2DC9349C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CBBA07FD-BF76-45BF-A2EC-D54133A7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5E8FCF0-B857-4B2C-8304-F0C03EBA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4641583B-ADC5-45C7-9B53-AE7F8BA7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A1E12972-AAD2-4B9A-899F-905026D5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F7E2B31-2746-474E-8F2B-2BEC9CBF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24710B2-B5A9-4011-9C2E-591C6C16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_Avains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4767263"/>
            <a:ext cx="2133600" cy="273844"/>
          </a:xfrm>
        </p:spPr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77AFB1D3-E7C6-4D42-8BB0-D2AA7334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insana_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521200"/>
            <a:ext cx="877535" cy="56168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4501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21.2.2023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52DD0B-C7F4-415B-9DFC-338B1E8D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21.2.2023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300" y="4489071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21.2.2023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21.2.2023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21.2.2023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21.2.2023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21.2.2023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21.2.2023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21.2.2023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21.2.2023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21.2.2023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21.2.2023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21.2.2023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21.2.2023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21.2.2023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21.2.2023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21.2.2023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4" r:id="rId2"/>
    <p:sldLayoutId id="2147483716" r:id="rId3"/>
    <p:sldLayoutId id="2147483654" r:id="rId4"/>
    <p:sldLayoutId id="2147483713" r:id="rId5"/>
    <p:sldLayoutId id="2147483651" r:id="rId6"/>
    <p:sldLayoutId id="2147483691" r:id="rId7"/>
    <p:sldLayoutId id="2147483661" r:id="rId8"/>
    <p:sldLayoutId id="2147483692" r:id="rId9"/>
    <p:sldLayoutId id="2147483668" r:id="rId10"/>
    <p:sldLayoutId id="2147483693" r:id="rId11"/>
    <p:sldLayoutId id="2147483675" r:id="rId12"/>
    <p:sldLayoutId id="2147483694" r:id="rId13"/>
    <p:sldLayoutId id="2147483717" r:id="rId14"/>
    <p:sldLayoutId id="2147483683" r:id="rId15"/>
    <p:sldLayoutId id="2147483650" r:id="rId16"/>
    <p:sldLayoutId id="2147483684" r:id="rId17"/>
    <p:sldLayoutId id="2147483652" r:id="rId18"/>
    <p:sldLayoutId id="2147483653" r:id="rId19"/>
    <p:sldLayoutId id="2147483656" r:id="rId20"/>
    <p:sldLayoutId id="2147483657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659" r:id="rId38"/>
    <p:sldLayoutId id="2147483658" r:id="rId39"/>
    <p:sldLayoutId id="2147483655" r:id="rId4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21.2.2023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tk.fi/jasenrekisteri" TargetMode="Externa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C10C95-1B7E-3BCC-E323-A948238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100"/>
              <a:t>Yhdistysten neuvottelupäivät kevät 2023</a:t>
            </a:r>
            <a:endParaRPr lang="en-US" sz="3100"/>
          </a:p>
        </p:txBody>
      </p:sp>
      <p:pic>
        <p:nvPicPr>
          <p:cNvPr id="9" name="Kuva 8" descr="Kuva, joka sisältää kohteen ulko, puu, lumi, luonto&#10;&#10;Kuvaus luotu automaattisesti">
            <a:extLst>
              <a:ext uri="{FF2B5EF4-FFF2-40B4-BE49-F238E27FC236}">
                <a16:creationId xmlns:a16="http://schemas.microsoft.com/office/drawing/2014/main" id="{11FC8026-E9C2-CAF2-97AB-E8FDE9231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07"/>
          <a:stretch/>
        </p:blipFill>
        <p:spPr>
          <a:xfrm>
            <a:off x="457200" y="1200151"/>
            <a:ext cx="8229600" cy="3394472"/>
          </a:xfrm>
          <a:prstGeom prst="rect">
            <a:avLst/>
          </a:prstGeom>
          <a:noFill/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AFC2952-021A-9ED2-FD20-0ADE36AC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553" y="4772820"/>
            <a:ext cx="1801929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30B6CB8-3D41-044C-8B60-1FC3DCF371F9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605548-749A-94FD-4CEB-F52BA514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6E701F0-2ACA-0441-9E2A-952EFADC842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782D29-B7A7-4A42-8BA4-16333751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Oiva ohjeet: </a:t>
            </a:r>
            <a:r>
              <a:rPr lang="fi-FI" sz="1400">
                <a:hlinkClick r:id="rId2"/>
              </a:rPr>
              <a:t>https://www.mtk.fi/jasenrekisteri</a:t>
            </a:r>
            <a:endParaRPr lang="fi-FI" sz="1400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2B44CE95-E73E-6F9E-081D-EA8C196CC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8395" y="314959"/>
            <a:ext cx="4905059" cy="4279664"/>
          </a:xfr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4F946BD-B38E-15AE-AC88-114B3F039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/>
          <a:p>
            <a:r>
              <a:rPr lang="en-US" dirty="0"/>
              <a:t>     </a:t>
            </a:r>
            <a:r>
              <a:rPr lang="en-US" dirty="0" err="1"/>
              <a:t>Sähköposti</a:t>
            </a:r>
            <a:r>
              <a:rPr lang="en-US" dirty="0"/>
              <a:t>  </a:t>
            </a:r>
            <a:r>
              <a:rPr lang="en-US" dirty="0" err="1"/>
              <a:t>Oiva-palveluihin</a:t>
            </a:r>
            <a:r>
              <a:rPr lang="en-US" dirty="0"/>
              <a:t>: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Jos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ei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pääse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jäsenen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nettiportaaliin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→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henkilökorttien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yhdistäminen</a:t>
            </a:r>
            <a:endParaRPr lang="en-US" dirty="0"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Edelleen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erillään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olevat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jäsenyydet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→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yrityskorttien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yhdistäminen</a:t>
            </a:r>
            <a:endParaRPr lang="en-US" dirty="0"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Yritysmuodon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muutos</a:t>
            </a:r>
            <a:r>
              <a:rPr lang="en-US" dirty="0">
                <a:latin typeface="Comic Sans MS" panose="030F0702030302020204" pitchFamily="66" charset="0"/>
                <a:cs typeface="Calibri Light" panose="020F0302020204030204" pitchFamily="34" charset="0"/>
              </a:rPr>
              <a:t> tai </a:t>
            </a:r>
            <a:r>
              <a:rPr lang="en-US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spv-tilanne</a:t>
            </a:r>
            <a:endParaRPr lang="en-US" dirty="0">
              <a:latin typeface="Comic Sans MS" panose="030F0702030302020204" pitchFamily="66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/>
              <a:t>Ongelmaa</a:t>
            </a:r>
            <a:r>
              <a:rPr lang="en-US" sz="1600" dirty="0"/>
              <a:t> </a:t>
            </a:r>
            <a:r>
              <a:rPr lang="en-US" sz="1600" dirty="0" err="1"/>
              <a:t>nyt</a:t>
            </a:r>
            <a:r>
              <a:rPr lang="en-US" sz="1600" dirty="0"/>
              <a:t> mm. </a:t>
            </a:r>
            <a:r>
              <a:rPr lang="en-US" sz="1600" dirty="0" err="1"/>
              <a:t>jäsentietojen</a:t>
            </a:r>
            <a:r>
              <a:rPr lang="en-US" sz="1600" dirty="0"/>
              <a:t> </a:t>
            </a:r>
            <a:r>
              <a:rPr lang="en-US" sz="1600" dirty="0" err="1"/>
              <a:t>siirtymisessä</a:t>
            </a:r>
            <a:r>
              <a:rPr lang="en-US" sz="1600" dirty="0"/>
              <a:t> MTK </a:t>
            </a:r>
            <a:r>
              <a:rPr lang="en-US" sz="1600" dirty="0" err="1"/>
              <a:t>Hankinnat</a:t>
            </a:r>
            <a:r>
              <a:rPr lang="en-US" sz="1600" dirty="0"/>
              <a:t> ja </a:t>
            </a:r>
            <a:r>
              <a:rPr lang="en-US" sz="1600" dirty="0" err="1"/>
              <a:t>Oiva</a:t>
            </a:r>
            <a:r>
              <a:rPr lang="en-US" sz="1600" dirty="0"/>
              <a:t> </a:t>
            </a:r>
            <a:r>
              <a:rPr lang="en-US" sz="1600" dirty="0" err="1"/>
              <a:t>välillä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99219F-21D6-4BE3-B0A9-98AD55EA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8C26F4-DBFC-534E-B965-5D94C9222ADC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D7F78D-68F8-43EC-872D-BB3A5CB7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6E701F0-2ACA-0441-9E2A-952EFADC842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67C3BA-3906-45B4-8DEC-B69E4C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Oiva- jäsenrekisteri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B297CE-9C1B-46C6-9F40-12AF597AA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sz="2300" dirty="0"/>
          </a:p>
          <a:p>
            <a:pPr>
              <a:buFont typeface="Wingdings" panose="05000000000000000000" pitchFamily="2" charset="2"/>
              <a:buChar char="q"/>
            </a:pPr>
            <a:r>
              <a:rPr lang="fi-FI" sz="1800" dirty="0"/>
              <a:t>Datan eheyttäminen jatkuu edelleen, virhetiloja enää vähän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i-FI" sz="1800" dirty="0"/>
              <a:t>Rästiperintä; keskusliitto hoitaa, mutta yhdistys seuraa jäsenmaksujen kertymää.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i-FI" sz="1800" dirty="0"/>
              <a:t>Tiedottaminen ja tilaisuuksiin ilmoittautumiset edelleen kehitystyön alla, erityisesti sähköpostin lähettäminen kaipaa lisätoimintoja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i-FI" sz="1800" dirty="0"/>
              <a:t>Aktivoikaa ottamaan sähköinen lasku käyttöön – v. 2024  paperilaskuun 5 euron laskutuslisä.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i-FI" sz="1800" dirty="0"/>
              <a:t>Uusi jäsenhakemus – liitossa seurataan niitä ja ilmoitetaan asiasta yhdistykseen</a:t>
            </a:r>
            <a:r>
              <a:rPr lang="fi-FI" sz="2000" dirty="0"/>
              <a:t>. </a:t>
            </a:r>
            <a:r>
              <a:rPr lang="fi-FI" sz="2000" b="1" dirty="0"/>
              <a:t>Käsitelkää jäsenhakemukset pikaisesti, ei pidä jättää asiaa venymään.</a:t>
            </a:r>
          </a:p>
          <a:p>
            <a:pPr>
              <a:buFont typeface="Wingdings" panose="05000000000000000000" pitchFamily="2" charset="2"/>
              <a:buChar char="q"/>
            </a:pPr>
            <a:endParaRPr lang="fi-FI" sz="2000" dirty="0"/>
          </a:p>
          <a:p>
            <a:pPr marL="0" indent="0">
              <a:buNone/>
            </a:pPr>
            <a:endParaRPr lang="fi-FI" sz="2300" dirty="0"/>
          </a:p>
          <a:p>
            <a:pPr>
              <a:buFont typeface="Wingdings" panose="05000000000000000000" pitchFamily="2" charset="2"/>
              <a:buChar char="q"/>
            </a:pPr>
            <a:endParaRPr lang="fi-FI" sz="2300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F919E5-7DFC-4648-862E-B6B85EF8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9F324B8-C63F-490E-9BA7-38DCC0E3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17A96E-D6BD-49FD-BE72-2E0C043BC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90000"/>
              </a:lnSpc>
            </a:pPr>
            <a:r>
              <a:rPr lang="fi-FI" sz="1500" dirty="0">
                <a:effectLst/>
              </a:rPr>
              <a:t>Kaikille yhteinen yleinen osa 14 € (+1 € vuoteen 2022)</a:t>
            </a:r>
          </a:p>
          <a:p>
            <a:pPr fontAlgn="base">
              <a:lnSpc>
                <a:spcPct val="90000"/>
              </a:lnSpc>
            </a:pPr>
            <a:r>
              <a:rPr lang="fi-FI" sz="1500" dirty="0"/>
              <a:t>Muutos peltoalaperusteisen edunvalvontamaksun osalta 5 € vuoteen 2022 verrattuna, paitsi yli 200 ha peltoalaluokassa. </a:t>
            </a:r>
          </a:p>
          <a:p>
            <a:pPr fontAlgn="base">
              <a:lnSpc>
                <a:spcPct val="90000"/>
              </a:lnSpc>
            </a:pPr>
            <a:r>
              <a:rPr lang="fi-FI" sz="1500" dirty="0"/>
              <a:t>Eläinyksikköperusteiset edunvalvontamaksut samat kuin vuonna 2022. </a:t>
            </a:r>
            <a:endParaRPr lang="fi-FI" sz="1500" dirty="0">
              <a:effectLst/>
            </a:endParaRPr>
          </a:p>
          <a:p>
            <a:pPr fontAlgn="base">
              <a:lnSpc>
                <a:spcPct val="90000"/>
              </a:lnSpc>
            </a:pPr>
            <a:r>
              <a:rPr lang="fi-FI" sz="1500" dirty="0">
                <a:effectLst/>
              </a:rPr>
              <a:t>Metsäperusteisen edunvalvontamaksu tasot päätettiin seuraavasti: </a:t>
            </a:r>
          </a:p>
          <a:p>
            <a:pPr fontAlgn="base">
              <a:lnSpc>
                <a:spcPct val="90000"/>
              </a:lnSpc>
            </a:pPr>
            <a:r>
              <a:rPr lang="fi-FI" sz="1500" dirty="0">
                <a:effectLst/>
              </a:rPr>
              <a:t>Etelä-Suomi     7 € (sama kuin 2022) </a:t>
            </a:r>
          </a:p>
          <a:p>
            <a:pPr fontAlgn="base">
              <a:lnSpc>
                <a:spcPct val="90000"/>
              </a:lnSpc>
            </a:pPr>
            <a:r>
              <a:rPr lang="fi-FI" sz="1500" u="sng" dirty="0">
                <a:effectLst/>
              </a:rPr>
              <a:t>Pohjois-Suomi</a:t>
            </a:r>
            <a:r>
              <a:rPr lang="fi-FI" sz="1500" dirty="0">
                <a:effectLst/>
              </a:rPr>
              <a:t> (pl. Ylä-Lappi) 4 € (sama kuin 2022) </a:t>
            </a:r>
          </a:p>
          <a:p>
            <a:pPr fontAlgn="base">
              <a:lnSpc>
                <a:spcPct val="90000"/>
              </a:lnSpc>
            </a:pPr>
            <a:r>
              <a:rPr lang="fi-FI" sz="1500" b="1" dirty="0"/>
              <a:t>Laskut lähti 10.2, eräpäivä 3.3. Jako kahteen osaan edelleen mahdollista.</a:t>
            </a:r>
            <a:endParaRPr lang="fi-FI" sz="1500" b="1" dirty="0">
              <a:effectLst/>
            </a:endParaRPr>
          </a:p>
          <a:p>
            <a:pPr fontAlgn="base">
              <a:lnSpc>
                <a:spcPct val="90000"/>
              </a:lnSpc>
            </a:pPr>
            <a:endParaRPr lang="fi-FI" sz="1500" b="1" dirty="0">
              <a:effectLst/>
            </a:endParaRPr>
          </a:p>
          <a:p>
            <a:pPr>
              <a:lnSpc>
                <a:spcPct val="90000"/>
              </a:lnSpc>
            </a:pPr>
            <a:endParaRPr lang="fi-FI" sz="1500" dirty="0"/>
          </a:p>
        </p:txBody>
      </p:sp>
      <p:pic>
        <p:nvPicPr>
          <p:cNvPr id="7" name="Kuva 6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729302CF-CF33-D662-D25A-B676F03D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222" y="1200151"/>
            <a:ext cx="3582556" cy="3394472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EC765FE-F2FF-443A-9BCE-007FF08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 anchor="ctr">
            <a:normAutofit/>
          </a:bodyPr>
          <a:lstStyle/>
          <a:p>
            <a:r>
              <a:rPr lang="fi-FI" dirty="0"/>
              <a:t>Edunvalvontamaksut 2023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8A1B98-9FAF-4270-BC4B-D73C646E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8C26F4-DBFC-534E-B965-5D94C9222ADC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AF338A-0569-44F3-867D-ED775B90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6E701F0-2ACA-0441-9E2A-952EFADC842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2B6236-DD3B-4C89-81C1-BF1F1BC5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Yhdistysten kokoukset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4E2A02-ADE5-4ABB-A2A2-3EE9978C1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Vähän väkeä vuodesta toiseen – miten voisi uudistaa kokouskäytäntöä?</a:t>
            </a:r>
          </a:p>
          <a:p>
            <a:pPr>
              <a:buFontTx/>
              <a:buChar char="-"/>
            </a:pPr>
            <a:r>
              <a:rPr lang="fi-FI" sz="1800" dirty="0"/>
              <a:t>Kokous eri kellonaikaan kuin tavallisesti</a:t>
            </a:r>
          </a:p>
          <a:p>
            <a:pPr>
              <a:buFontTx/>
              <a:buChar char="-"/>
            </a:pPr>
            <a:r>
              <a:rPr lang="fi-FI" sz="1800" dirty="0"/>
              <a:t>Kokous toisen, väkeä paremmin vetävän tapahtuman yhteydessä</a:t>
            </a:r>
          </a:p>
          <a:p>
            <a:pPr>
              <a:buFontTx/>
              <a:buChar char="-"/>
            </a:pPr>
            <a:r>
              <a:rPr lang="fi-FI" sz="1800" dirty="0"/>
              <a:t>Kokous yhdessä toisen MTK yhdistyksen tai omalla paikkakunnalla toisen järjestön kokouksen kanssa</a:t>
            </a:r>
          </a:p>
          <a:p>
            <a:pPr>
              <a:buFontTx/>
              <a:buChar char="-"/>
            </a:pPr>
            <a:r>
              <a:rPr lang="fi-FI" sz="1800" dirty="0"/>
              <a:t>Jotakin muuta?</a:t>
            </a:r>
          </a:p>
          <a:p>
            <a:pPr>
              <a:buFontTx/>
              <a:buChar char="-"/>
            </a:pPr>
            <a:endParaRPr lang="fi-FI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6909E5-9B64-4660-B66C-C399A4C0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E4BA01C-061C-4224-B23C-129FBADE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BB7299-96C8-4D4F-BE37-24697EF0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Yhdistystoiminnasta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073B17-ABC6-4FF3-AF90-3178CBEDE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/>
              <a:t>Vuoden Helmi ja kannustinpaketti- samalla mallilla vuonna 2023</a:t>
            </a:r>
          </a:p>
          <a:p>
            <a:r>
              <a:rPr lang="fi-FI" sz="1800" dirty="0"/>
              <a:t>Kokkaa Kotimaista 2022 –mahtava määrä toteutusta taas liiton alueella, jatkuu myös v. 2023</a:t>
            </a:r>
          </a:p>
          <a:p>
            <a:r>
              <a:rPr lang="fi-FI" sz="1800" dirty="0"/>
              <a:t>19.4. tulossa uusille luottamushenkilöille koulutuswebinaari</a:t>
            </a:r>
          </a:p>
          <a:p>
            <a:endParaRPr lang="fi-FI" sz="1800" dirty="0"/>
          </a:p>
          <a:p>
            <a:r>
              <a:rPr lang="fi-FI" dirty="0"/>
              <a:t>Muistakaa ne nuoret omassa yhdistyksessänne, aktivoikaa ja tukekaa toimintaa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0DD024-91CF-4FDA-86C1-70483450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21.2.2023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ADC987-16EF-498C-8A3D-DA1F1C6D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2C47E3E-E343-BE1A-0C0E-EE42BDC1E4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3406" r="2" b="11592"/>
          <a:stretch/>
        </p:blipFill>
        <p:spPr>
          <a:xfrm>
            <a:off x="90488" y="50800"/>
            <a:ext cx="8963025" cy="5041900"/>
          </a:xfrm>
          <a:prstGeom prst="rect">
            <a:avLst/>
          </a:prstGeom>
          <a:noFill/>
        </p:spPr>
      </p:pic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F8078FA1-03F9-16AB-E474-B07FEACF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C8C26F4-DBFC-534E-B965-5D94C9222ADC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en-US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9FECE7C9-C203-574F-C829-4676E9DA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6E701F0-2ACA-0441-9E2A-952EFADC842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TK_Kalvopohjat_pienempi" id="{33CDCA48-D1AC-4A57-9299-3BC4147C1984}" vid="{845533CD-452B-47BB-85B2-CE1A8525D579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95F337CBD4A004E80C211EB677CD869" ma:contentTypeVersion="13" ma:contentTypeDescription="Luo uusi asiakirja." ma:contentTypeScope="" ma:versionID="0140e90e10b45e4e9feeb68a47aaf587">
  <xsd:schema xmlns:xsd="http://www.w3.org/2001/XMLSchema" xmlns:xs="http://www.w3.org/2001/XMLSchema" xmlns:p="http://schemas.microsoft.com/office/2006/metadata/properties" xmlns:ns2="e8cfbab7-a9e5-4d84-a912-f143d2fdd32b" xmlns:ns3="07ebbaf7-c974-4f7a-94b4-b13c53299a6c" targetNamespace="http://schemas.microsoft.com/office/2006/metadata/properties" ma:root="true" ma:fieldsID="d476ae6c2b8ee276a68c9119d4ac23be" ns2:_="" ns3:_="">
    <xsd:import namespace="e8cfbab7-a9e5-4d84-a912-f143d2fdd32b"/>
    <xsd:import namespace="07ebbaf7-c974-4f7a-94b4-b13c53299a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fbab7-a9e5-4d84-a912-f143d2fdd3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bbaf7-c974-4f7a-94b4-b13c53299a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55DA11-C91F-43F3-9421-D993F141F0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CFE43F-BCFD-4F46-88A9-76C3492DFCA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EDBC114-90FF-4982-A29C-87819B00EE4A}">
  <ds:schemaRefs>
    <ds:schemaRef ds:uri="07ebbaf7-c974-4f7a-94b4-b13c53299a6c"/>
    <ds:schemaRef ds:uri="e8cfbab7-a9e5-4d84-a912-f143d2fdd3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291</Words>
  <Application>Microsoft Office PowerPoint</Application>
  <PresentationFormat>Näytössä katseltava esitys (16:9)</PresentationFormat>
  <Paragraphs>51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7</vt:i4>
      </vt:variant>
    </vt:vector>
  </HeadingPairs>
  <TitlesOfParts>
    <vt:vector size="14" baseType="lpstr">
      <vt:lpstr>Arial</vt:lpstr>
      <vt:lpstr>Arial Rounded MT Bold</vt:lpstr>
      <vt:lpstr>Calibri</vt:lpstr>
      <vt:lpstr>Comic Sans MS</vt:lpstr>
      <vt:lpstr>Wingdings</vt:lpstr>
      <vt:lpstr>Office-teema</vt:lpstr>
      <vt:lpstr>1_Office-teema</vt:lpstr>
      <vt:lpstr>Yhdistysten neuvottelupäivät kevät 2023</vt:lpstr>
      <vt:lpstr>Oiva ohjeet: https://www.mtk.fi/jasenrekisteri</vt:lpstr>
      <vt:lpstr>Oiva- jäsenrekisteri</vt:lpstr>
      <vt:lpstr>Edunvalvontamaksut 2023</vt:lpstr>
      <vt:lpstr>Yhdistysten kokoukset</vt:lpstr>
      <vt:lpstr>Yhdistystoiminnasta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Yhdistysten neuvottelupäivät</dc:title>
  <dc:creator>Tyhtilä Matti</dc:creator>
  <cp:lastModifiedBy>Laitinen Sirpa</cp:lastModifiedBy>
  <cp:revision>2</cp:revision>
  <dcterms:created xsi:type="dcterms:W3CDTF">2021-02-03T10:00:31Z</dcterms:created>
  <dcterms:modified xsi:type="dcterms:W3CDTF">2023-02-21T19:43:59Z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0x010100A95F337CBD4A004E80C211EB677CD869</vt:lpwstr>
  </property>
</Properties>
</file>